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5" r:id="rId4"/>
    <p:sldMasterId id="2147483681" r:id="rId5"/>
    <p:sldMasterId id="2147483675" r:id="rId6"/>
    <p:sldMasterId id="2147483871" r:id="rId7"/>
    <p:sldMasterId id="2147483857" r:id="rId8"/>
  </p:sldMasterIdLst>
  <p:notesMasterIdLst>
    <p:notesMasterId r:id="rId30"/>
  </p:notesMasterIdLst>
  <p:handoutMasterIdLst>
    <p:handoutMasterId r:id="rId31"/>
  </p:handoutMasterIdLst>
  <p:sldIdLst>
    <p:sldId id="291" r:id="rId9"/>
    <p:sldId id="293" r:id="rId10"/>
    <p:sldId id="294" r:id="rId11"/>
    <p:sldId id="307" r:id="rId12"/>
    <p:sldId id="308" r:id="rId13"/>
    <p:sldId id="296" r:id="rId14"/>
    <p:sldId id="309" r:id="rId15"/>
    <p:sldId id="297" r:id="rId16"/>
    <p:sldId id="310" r:id="rId17"/>
    <p:sldId id="311" r:id="rId18"/>
    <p:sldId id="312" r:id="rId19"/>
    <p:sldId id="318" r:id="rId20"/>
    <p:sldId id="313" r:id="rId21"/>
    <p:sldId id="314" r:id="rId22"/>
    <p:sldId id="319" r:id="rId23"/>
    <p:sldId id="315" r:id="rId24"/>
    <p:sldId id="316" r:id="rId25"/>
    <p:sldId id="317" r:id="rId26"/>
    <p:sldId id="320" r:id="rId27"/>
    <p:sldId id="303" r:id="rId28"/>
    <p:sldId id="259" r:id="rId29"/>
  </p:sldIdLst>
  <p:sldSz cx="9144000" cy="5143500" type="screen16x9"/>
  <p:notesSz cx="6669088" cy="9872663"/>
  <p:defaultTextStyle>
    <a:defPPr>
      <a:defRPr lang="en-US"/>
    </a:defPPr>
    <a:lvl1pPr algn="l" rtl="0" eaLnBrk="0" fontAlgn="base" hangingPunct="0">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baseline="-250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baseline="-250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baseline="-250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baseline="-250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baseline="-250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645">
          <p15:clr>
            <a:srgbClr val="A4A3A4"/>
          </p15:clr>
        </p15:guide>
        <p15:guide id="2" pos="726">
          <p15:clr>
            <a:srgbClr val="A4A3A4"/>
          </p15:clr>
        </p15:guide>
      </p15:sldGuideLst>
    </p:ext>
    <p:ext uri="{2D200454-40CA-4A62-9FC3-DE9A4176ACB9}">
      <p15:notesGuideLst xmlns:p15="http://schemas.microsoft.com/office/powerpoint/2012/main">
        <p15:guide id="1" orient="horz" pos="3110">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EE7F00"/>
    <a:srgbClr val="343434"/>
    <a:srgbClr val="3E3E3D"/>
    <a:srgbClr val="E86A16"/>
    <a:srgbClr val="E05413"/>
    <a:srgbClr val="E76A17"/>
    <a:srgbClr val="DF64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4" autoAdjust="0"/>
    <p:restoredTop sz="94660"/>
  </p:normalViewPr>
  <p:slideViewPr>
    <p:cSldViewPr>
      <p:cViewPr varScale="1">
        <p:scale>
          <a:sx n="70" d="100"/>
          <a:sy n="70" d="100"/>
        </p:scale>
        <p:origin x="78" y="852"/>
      </p:cViewPr>
      <p:guideLst>
        <p:guide orient="horz" pos="645"/>
        <p:guide pos="7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31" d="100"/>
          <a:sy n="131" d="100"/>
        </p:scale>
        <p:origin x="-3896" y="-120"/>
      </p:cViewPr>
      <p:guideLst>
        <p:guide orient="horz" pos="3110"/>
        <p:guide pos="21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889250" cy="492125"/>
          </a:xfrm>
          <a:prstGeom prst="rect">
            <a:avLst/>
          </a:prstGeom>
          <a:noFill/>
          <a:ln w="9525">
            <a:noFill/>
            <a:miter lim="800000"/>
            <a:headEnd/>
            <a:tailEnd/>
          </a:ln>
        </p:spPr>
        <p:txBody>
          <a:bodyPr vert="horz" wrap="square" lIns="90306" tIns="45153" rIns="90306" bIns="45153" numCol="1" anchor="t" anchorCtr="0" compatLnSpc="1">
            <a:prstTxWarp prst="textNoShape">
              <a:avLst/>
            </a:prstTxWarp>
          </a:bodyPr>
          <a:lstStyle>
            <a:lvl1pPr eaLnBrk="0" hangingPunct="0">
              <a:defRPr sz="1200">
                <a:latin typeface="Arial" charset="0"/>
                <a:ea typeface="ＭＳ Ｐゴシック" pitchFamily="112" charset="-128"/>
                <a:cs typeface="+mn-cs"/>
              </a:defRPr>
            </a:lvl1pPr>
          </a:lstStyle>
          <a:p>
            <a:pPr>
              <a:defRPr/>
            </a:pPr>
            <a:endParaRPr lang="nl-NL"/>
          </a:p>
        </p:txBody>
      </p:sp>
      <p:sp>
        <p:nvSpPr>
          <p:cNvPr id="15363" name="Rectangle 3"/>
          <p:cNvSpPr>
            <a:spLocks noGrp="1" noChangeArrowheads="1"/>
          </p:cNvSpPr>
          <p:nvPr>
            <p:ph type="dt" sz="quarter" idx="1"/>
          </p:nvPr>
        </p:nvSpPr>
        <p:spPr bwMode="auto">
          <a:xfrm>
            <a:off x="3779838" y="0"/>
            <a:ext cx="2889250" cy="492125"/>
          </a:xfrm>
          <a:prstGeom prst="rect">
            <a:avLst/>
          </a:prstGeom>
          <a:noFill/>
          <a:ln w="9525">
            <a:noFill/>
            <a:miter lim="800000"/>
            <a:headEnd/>
            <a:tailEnd/>
          </a:ln>
        </p:spPr>
        <p:txBody>
          <a:bodyPr vert="horz" wrap="square" lIns="90306" tIns="45153" rIns="90306" bIns="45153" numCol="1" anchor="t" anchorCtr="0" compatLnSpc="1">
            <a:prstTxWarp prst="textNoShape">
              <a:avLst/>
            </a:prstTxWarp>
          </a:bodyPr>
          <a:lstStyle>
            <a:lvl1pPr algn="r" eaLnBrk="0" hangingPunct="0">
              <a:defRPr sz="1200">
                <a:latin typeface="Arial" charset="0"/>
                <a:ea typeface="ＭＳ Ｐゴシック" pitchFamily="112" charset="-128"/>
                <a:cs typeface="+mn-cs"/>
              </a:defRPr>
            </a:lvl1pPr>
          </a:lstStyle>
          <a:p>
            <a:pPr>
              <a:defRPr/>
            </a:pPr>
            <a:endParaRPr lang="nl-NL"/>
          </a:p>
        </p:txBody>
      </p:sp>
      <p:sp>
        <p:nvSpPr>
          <p:cNvPr id="15364" name="Rectangle 4"/>
          <p:cNvSpPr>
            <a:spLocks noGrp="1" noChangeArrowheads="1"/>
          </p:cNvSpPr>
          <p:nvPr>
            <p:ph type="ftr" sz="quarter" idx="2"/>
          </p:nvPr>
        </p:nvSpPr>
        <p:spPr bwMode="auto">
          <a:xfrm>
            <a:off x="0" y="9380538"/>
            <a:ext cx="2889250" cy="492125"/>
          </a:xfrm>
          <a:prstGeom prst="rect">
            <a:avLst/>
          </a:prstGeom>
          <a:noFill/>
          <a:ln w="9525">
            <a:noFill/>
            <a:miter lim="800000"/>
            <a:headEnd/>
            <a:tailEnd/>
          </a:ln>
        </p:spPr>
        <p:txBody>
          <a:bodyPr vert="horz" wrap="square" lIns="90306" tIns="45153" rIns="90306" bIns="45153" numCol="1" anchor="b" anchorCtr="0" compatLnSpc="1">
            <a:prstTxWarp prst="textNoShape">
              <a:avLst/>
            </a:prstTxWarp>
          </a:bodyPr>
          <a:lstStyle>
            <a:lvl1pPr eaLnBrk="0" hangingPunct="0">
              <a:defRPr sz="1200">
                <a:latin typeface="Arial" charset="0"/>
                <a:ea typeface="ＭＳ Ｐゴシック" pitchFamily="112" charset="-128"/>
                <a:cs typeface="+mn-cs"/>
              </a:defRPr>
            </a:lvl1pPr>
          </a:lstStyle>
          <a:p>
            <a:pPr>
              <a:defRPr/>
            </a:pPr>
            <a:endParaRPr lang="nl-NL"/>
          </a:p>
        </p:txBody>
      </p:sp>
      <p:sp>
        <p:nvSpPr>
          <p:cNvPr id="15365" name="Rectangle 5"/>
          <p:cNvSpPr>
            <a:spLocks noGrp="1" noChangeArrowheads="1"/>
          </p:cNvSpPr>
          <p:nvPr>
            <p:ph type="sldNum" sz="quarter" idx="3"/>
          </p:nvPr>
        </p:nvSpPr>
        <p:spPr bwMode="auto">
          <a:xfrm>
            <a:off x="3779838" y="9380538"/>
            <a:ext cx="2889250" cy="492125"/>
          </a:xfrm>
          <a:prstGeom prst="rect">
            <a:avLst/>
          </a:prstGeom>
          <a:noFill/>
          <a:ln w="9525">
            <a:noFill/>
            <a:miter lim="800000"/>
            <a:headEnd/>
            <a:tailEnd/>
          </a:ln>
        </p:spPr>
        <p:txBody>
          <a:bodyPr vert="horz" wrap="square" lIns="90306" tIns="45153" rIns="90306" bIns="45153" numCol="1" anchor="b" anchorCtr="0" compatLnSpc="1">
            <a:prstTxWarp prst="textNoShape">
              <a:avLst/>
            </a:prstTxWarp>
          </a:bodyPr>
          <a:lstStyle>
            <a:lvl1pPr algn="r">
              <a:defRPr sz="1200">
                <a:cs typeface="Arial" panose="020B0604020202020204" pitchFamily="34" charset="0"/>
              </a:defRPr>
            </a:lvl1pPr>
          </a:lstStyle>
          <a:p>
            <a:pPr>
              <a:defRPr/>
            </a:pPr>
            <a:fld id="{CF143D3C-A161-4EB5-A36F-69A0EF82AABB}" type="slidenum">
              <a:rPr lang="nl-NL" altLang="nl-NL"/>
              <a:pPr>
                <a:defRPr/>
              </a:pPr>
              <a:t>‹nr.›</a:t>
            </a:fld>
            <a:endParaRPr lang="nl-NL" altLang="nl-NL"/>
          </a:p>
        </p:txBody>
      </p:sp>
    </p:spTree>
    <p:extLst>
      <p:ext uri="{BB962C8B-B14F-4D97-AF65-F5344CB8AC3E}">
        <p14:creationId xmlns:p14="http://schemas.microsoft.com/office/powerpoint/2010/main" val="12800894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889250" cy="492125"/>
          </a:xfrm>
          <a:prstGeom prst="rect">
            <a:avLst/>
          </a:prstGeom>
          <a:noFill/>
          <a:ln w="9525">
            <a:noFill/>
            <a:miter lim="800000"/>
            <a:headEnd/>
            <a:tailEnd/>
          </a:ln>
        </p:spPr>
        <p:txBody>
          <a:bodyPr vert="horz" wrap="square" lIns="90306" tIns="45153" rIns="90306" bIns="45153" numCol="1" anchor="t" anchorCtr="0" compatLnSpc="1">
            <a:prstTxWarp prst="textNoShape">
              <a:avLst/>
            </a:prstTxWarp>
          </a:bodyPr>
          <a:lstStyle>
            <a:lvl1pPr eaLnBrk="0" hangingPunct="0">
              <a:defRPr sz="1200" baseline="0">
                <a:latin typeface="Arial" charset="0"/>
                <a:ea typeface="ＭＳ Ｐゴシック" pitchFamily="112" charset="-128"/>
                <a:cs typeface="+mn-cs"/>
              </a:defRPr>
            </a:lvl1pPr>
          </a:lstStyle>
          <a:p>
            <a:pPr>
              <a:defRPr/>
            </a:pPr>
            <a:endParaRPr lang="nl-NL"/>
          </a:p>
        </p:txBody>
      </p:sp>
      <p:sp>
        <p:nvSpPr>
          <p:cNvPr id="9219" name="Rectangle 3"/>
          <p:cNvSpPr>
            <a:spLocks noGrp="1" noChangeArrowheads="1"/>
          </p:cNvSpPr>
          <p:nvPr>
            <p:ph type="dt" idx="1"/>
          </p:nvPr>
        </p:nvSpPr>
        <p:spPr bwMode="auto">
          <a:xfrm>
            <a:off x="3779838" y="0"/>
            <a:ext cx="2889250" cy="492125"/>
          </a:xfrm>
          <a:prstGeom prst="rect">
            <a:avLst/>
          </a:prstGeom>
          <a:noFill/>
          <a:ln w="9525">
            <a:noFill/>
            <a:miter lim="800000"/>
            <a:headEnd/>
            <a:tailEnd/>
          </a:ln>
        </p:spPr>
        <p:txBody>
          <a:bodyPr vert="horz" wrap="square" lIns="90306" tIns="45153" rIns="90306" bIns="45153" numCol="1" anchor="t" anchorCtr="0" compatLnSpc="1">
            <a:prstTxWarp prst="textNoShape">
              <a:avLst/>
            </a:prstTxWarp>
          </a:bodyPr>
          <a:lstStyle>
            <a:lvl1pPr algn="r" eaLnBrk="0" hangingPunct="0">
              <a:defRPr sz="1200" baseline="0">
                <a:latin typeface="Arial" charset="0"/>
                <a:ea typeface="ＭＳ Ｐゴシック" pitchFamily="112" charset="-128"/>
                <a:cs typeface="+mn-cs"/>
              </a:defRPr>
            </a:lvl1pPr>
          </a:lstStyle>
          <a:p>
            <a:pPr>
              <a:defRPr/>
            </a:pPr>
            <a:endParaRPr lang="nl-NL"/>
          </a:p>
        </p:txBody>
      </p:sp>
      <p:sp>
        <p:nvSpPr>
          <p:cNvPr id="9220" name="Rectangle 4"/>
          <p:cNvSpPr>
            <a:spLocks noGrp="1" noRot="1" noChangeAspect="1" noChangeArrowheads="1" noTextEdit="1"/>
          </p:cNvSpPr>
          <p:nvPr>
            <p:ph type="sldImg" idx="2"/>
          </p:nvPr>
        </p:nvSpPr>
        <p:spPr bwMode="auto">
          <a:xfrm>
            <a:off x="41275" y="739775"/>
            <a:ext cx="6586538" cy="3705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889000" y="4689475"/>
            <a:ext cx="4891088" cy="4443413"/>
          </a:xfrm>
          <a:prstGeom prst="rect">
            <a:avLst/>
          </a:prstGeom>
          <a:noFill/>
          <a:ln w="9525">
            <a:noFill/>
            <a:miter lim="800000"/>
            <a:headEnd/>
            <a:tailEnd/>
          </a:ln>
        </p:spPr>
        <p:txBody>
          <a:bodyPr vert="horz" wrap="square" lIns="90306" tIns="45153" rIns="90306" bIns="45153" numCol="1" anchor="t" anchorCtr="0" compatLnSpc="1">
            <a:prstTxWarp prst="textNoShape">
              <a:avLst/>
            </a:prstTxWarp>
          </a:bodyPr>
          <a:lstStyle/>
          <a:p>
            <a:pPr lvl="0"/>
            <a:r>
              <a:rPr lang="en-US" noProof="0"/>
              <a:t>Klik om de tekststijl van het model te bewerken</a:t>
            </a:r>
          </a:p>
          <a:p>
            <a:pPr lvl="1"/>
            <a:r>
              <a:rPr lang="en-US" noProof="0"/>
              <a:t>Tweede niveau</a:t>
            </a:r>
          </a:p>
          <a:p>
            <a:pPr lvl="2"/>
            <a:r>
              <a:rPr lang="en-US" noProof="0"/>
              <a:t>Derde niveau</a:t>
            </a:r>
          </a:p>
          <a:p>
            <a:pPr lvl="3"/>
            <a:r>
              <a:rPr lang="en-US" noProof="0"/>
              <a:t>Vierde niveau</a:t>
            </a:r>
          </a:p>
          <a:p>
            <a:pPr lvl="4"/>
            <a:r>
              <a:rPr lang="en-US" noProof="0"/>
              <a:t>Vijfde niveau</a:t>
            </a:r>
          </a:p>
        </p:txBody>
      </p:sp>
      <p:sp>
        <p:nvSpPr>
          <p:cNvPr id="9222" name="Rectangle 6"/>
          <p:cNvSpPr>
            <a:spLocks noGrp="1" noChangeArrowheads="1"/>
          </p:cNvSpPr>
          <p:nvPr>
            <p:ph type="ftr" sz="quarter" idx="4"/>
          </p:nvPr>
        </p:nvSpPr>
        <p:spPr bwMode="auto">
          <a:xfrm>
            <a:off x="0" y="9380538"/>
            <a:ext cx="2889250" cy="492125"/>
          </a:xfrm>
          <a:prstGeom prst="rect">
            <a:avLst/>
          </a:prstGeom>
          <a:noFill/>
          <a:ln w="9525">
            <a:noFill/>
            <a:miter lim="800000"/>
            <a:headEnd/>
            <a:tailEnd/>
          </a:ln>
        </p:spPr>
        <p:txBody>
          <a:bodyPr vert="horz" wrap="square" lIns="90306" tIns="45153" rIns="90306" bIns="45153" numCol="1" anchor="b" anchorCtr="0" compatLnSpc="1">
            <a:prstTxWarp prst="textNoShape">
              <a:avLst/>
            </a:prstTxWarp>
          </a:bodyPr>
          <a:lstStyle>
            <a:lvl1pPr eaLnBrk="0" hangingPunct="0">
              <a:defRPr sz="1200" baseline="0">
                <a:latin typeface="Arial" charset="0"/>
                <a:ea typeface="ＭＳ Ｐゴシック" pitchFamily="112" charset="-128"/>
                <a:cs typeface="+mn-cs"/>
              </a:defRPr>
            </a:lvl1pPr>
          </a:lstStyle>
          <a:p>
            <a:pPr>
              <a:defRPr/>
            </a:pPr>
            <a:endParaRPr lang="nl-NL"/>
          </a:p>
        </p:txBody>
      </p:sp>
      <p:sp>
        <p:nvSpPr>
          <p:cNvPr id="9223" name="Rectangle 7"/>
          <p:cNvSpPr>
            <a:spLocks noGrp="1" noChangeArrowheads="1"/>
          </p:cNvSpPr>
          <p:nvPr>
            <p:ph type="sldNum" sz="quarter" idx="5"/>
          </p:nvPr>
        </p:nvSpPr>
        <p:spPr bwMode="auto">
          <a:xfrm>
            <a:off x="3779838" y="9380538"/>
            <a:ext cx="2889250" cy="492125"/>
          </a:xfrm>
          <a:prstGeom prst="rect">
            <a:avLst/>
          </a:prstGeom>
          <a:noFill/>
          <a:ln w="9525">
            <a:noFill/>
            <a:miter lim="800000"/>
            <a:headEnd/>
            <a:tailEnd/>
          </a:ln>
        </p:spPr>
        <p:txBody>
          <a:bodyPr vert="horz" wrap="square" lIns="90306" tIns="45153" rIns="90306" bIns="45153" numCol="1" anchor="b" anchorCtr="0" compatLnSpc="1">
            <a:prstTxWarp prst="textNoShape">
              <a:avLst/>
            </a:prstTxWarp>
          </a:bodyPr>
          <a:lstStyle>
            <a:lvl1pPr algn="r">
              <a:defRPr sz="1200" baseline="0">
                <a:cs typeface="Arial" panose="020B0604020202020204" pitchFamily="34" charset="0"/>
              </a:defRPr>
            </a:lvl1pPr>
          </a:lstStyle>
          <a:p>
            <a:pPr>
              <a:defRPr/>
            </a:pPr>
            <a:fld id="{730B5B84-1581-4855-94A5-A2DA791ACD01}" type="slidenum">
              <a:rPr lang="nl-NL" altLang="nl-NL"/>
              <a:pPr>
                <a:defRPr/>
              </a:pPr>
              <a:t>‹nr.›</a:t>
            </a:fld>
            <a:endParaRPr lang="nl-NL" altLang="nl-NL"/>
          </a:p>
        </p:txBody>
      </p:sp>
    </p:spTree>
    <p:extLst>
      <p:ext uri="{BB962C8B-B14F-4D97-AF65-F5344CB8AC3E}">
        <p14:creationId xmlns:p14="http://schemas.microsoft.com/office/powerpoint/2010/main" val="28380787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charset="0"/>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charset="0"/>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Welkom</a:t>
            </a:r>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2F56CDD1-9B86-41AC-A3D4-682052F606B0}" type="slidenum">
              <a:rPr lang="nl-NL" altLang="nl-NL" sz="1200" baseline="0" smtClean="0"/>
              <a:pPr/>
              <a:t>1</a:t>
            </a:fld>
            <a:endParaRPr lang="nl-NL" altLang="nl-NL" sz="1200" baseline="0"/>
          </a:p>
        </p:txBody>
      </p:sp>
    </p:spTree>
    <p:extLst>
      <p:ext uri="{BB962C8B-B14F-4D97-AF65-F5344CB8AC3E}">
        <p14:creationId xmlns:p14="http://schemas.microsoft.com/office/powerpoint/2010/main" val="600982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10</a:t>
            </a:fld>
            <a:endParaRPr lang="nl-NL" altLang="nl-NL" sz="1200" baseline="0"/>
          </a:p>
        </p:txBody>
      </p:sp>
    </p:spTree>
    <p:extLst>
      <p:ext uri="{BB962C8B-B14F-4D97-AF65-F5344CB8AC3E}">
        <p14:creationId xmlns:p14="http://schemas.microsoft.com/office/powerpoint/2010/main" val="1092938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https://en.wikipedia.org/wiki/Extended_Euclidean_algorithm</a:t>
            </a: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11</a:t>
            </a:fld>
            <a:endParaRPr lang="nl-NL" altLang="nl-NL" sz="1200" baseline="0"/>
          </a:p>
        </p:txBody>
      </p:sp>
    </p:spTree>
    <p:extLst>
      <p:ext uri="{BB962C8B-B14F-4D97-AF65-F5344CB8AC3E}">
        <p14:creationId xmlns:p14="http://schemas.microsoft.com/office/powerpoint/2010/main" val="4165668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https://en.wikipedia.org/wiki/Extended_Euclidean_algorithm</a:t>
            </a: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12</a:t>
            </a:fld>
            <a:endParaRPr lang="nl-NL" altLang="nl-NL" sz="1200" baseline="0"/>
          </a:p>
        </p:txBody>
      </p:sp>
    </p:spTree>
    <p:extLst>
      <p:ext uri="{BB962C8B-B14F-4D97-AF65-F5344CB8AC3E}">
        <p14:creationId xmlns:p14="http://schemas.microsoft.com/office/powerpoint/2010/main" val="351901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13</a:t>
            </a:fld>
            <a:endParaRPr lang="nl-NL" altLang="nl-NL" sz="1200" baseline="0"/>
          </a:p>
        </p:txBody>
      </p:sp>
    </p:spTree>
    <p:extLst>
      <p:ext uri="{BB962C8B-B14F-4D97-AF65-F5344CB8AC3E}">
        <p14:creationId xmlns:p14="http://schemas.microsoft.com/office/powerpoint/2010/main" val="2051106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https://cryptobook.nakov.com/asymmetric-key-ciphers/the-rsa-cryptosystem-concepts</a:t>
            </a: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14</a:t>
            </a:fld>
            <a:endParaRPr lang="nl-NL" altLang="nl-NL" sz="1200" baseline="0"/>
          </a:p>
        </p:txBody>
      </p:sp>
    </p:spTree>
    <p:extLst>
      <p:ext uri="{BB962C8B-B14F-4D97-AF65-F5344CB8AC3E}">
        <p14:creationId xmlns:p14="http://schemas.microsoft.com/office/powerpoint/2010/main" val="3718879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https://cryptobook.nakov.com/asymmetric-key-ciphers/the-rsa-cryptosystem-concepts</a:t>
            </a: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15</a:t>
            </a:fld>
            <a:endParaRPr lang="nl-NL" altLang="nl-NL" sz="1200" baseline="0"/>
          </a:p>
        </p:txBody>
      </p:sp>
    </p:spTree>
    <p:extLst>
      <p:ext uri="{BB962C8B-B14F-4D97-AF65-F5344CB8AC3E}">
        <p14:creationId xmlns:p14="http://schemas.microsoft.com/office/powerpoint/2010/main" val="1905187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16</a:t>
            </a:fld>
            <a:endParaRPr lang="nl-NL" altLang="nl-NL" sz="1200" baseline="0"/>
          </a:p>
        </p:txBody>
      </p:sp>
    </p:spTree>
    <p:extLst>
      <p:ext uri="{BB962C8B-B14F-4D97-AF65-F5344CB8AC3E}">
        <p14:creationId xmlns:p14="http://schemas.microsoft.com/office/powerpoint/2010/main" val="523816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17</a:t>
            </a:fld>
            <a:endParaRPr lang="nl-NL" altLang="nl-NL" sz="1200" baseline="0"/>
          </a:p>
        </p:txBody>
      </p:sp>
    </p:spTree>
    <p:extLst>
      <p:ext uri="{BB962C8B-B14F-4D97-AF65-F5344CB8AC3E}">
        <p14:creationId xmlns:p14="http://schemas.microsoft.com/office/powerpoint/2010/main" val="1633685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18</a:t>
            </a:fld>
            <a:endParaRPr lang="nl-NL" altLang="nl-NL" sz="1200" baseline="0"/>
          </a:p>
        </p:txBody>
      </p:sp>
    </p:spTree>
    <p:extLst>
      <p:ext uri="{BB962C8B-B14F-4D97-AF65-F5344CB8AC3E}">
        <p14:creationId xmlns:p14="http://schemas.microsoft.com/office/powerpoint/2010/main" val="48170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https://doctrina.org/How-RSA-Works-With-Examples.html</a:t>
            </a:r>
          </a:p>
          <a:p>
            <a:r>
              <a:rPr lang="nl-NL" altLang="nl-NL">
                <a:latin typeface="Arial" panose="020B0604020202020204" pitchFamily="34" charset="0"/>
                <a:ea typeface="ＭＳ Ｐゴシック" panose="020B0600070205080204" pitchFamily="34" charset="-128"/>
              </a:rPr>
              <a:t>eventueel lokaal bewaarde versie tonen, prima in Chrome, prut in Edge</a:t>
            </a: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19</a:t>
            </a:fld>
            <a:endParaRPr lang="nl-NL" altLang="nl-NL" sz="1200" baseline="0"/>
          </a:p>
        </p:txBody>
      </p:sp>
    </p:spTree>
    <p:extLst>
      <p:ext uri="{BB962C8B-B14F-4D97-AF65-F5344CB8AC3E}">
        <p14:creationId xmlns:p14="http://schemas.microsoft.com/office/powerpoint/2010/main" val="94204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2</a:t>
            </a:fld>
            <a:endParaRPr lang="nl-NL" altLang="nl-NL" sz="1200" baseline="0"/>
          </a:p>
        </p:txBody>
      </p:sp>
    </p:spTree>
    <p:extLst>
      <p:ext uri="{BB962C8B-B14F-4D97-AF65-F5344CB8AC3E}">
        <p14:creationId xmlns:p14="http://schemas.microsoft.com/office/powerpoint/2010/main" val="1666787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20</a:t>
            </a:fld>
            <a:endParaRPr lang="nl-NL" altLang="nl-NL" sz="1200" baseline="0"/>
          </a:p>
        </p:txBody>
      </p:sp>
    </p:spTree>
    <p:extLst>
      <p:ext uri="{BB962C8B-B14F-4D97-AF65-F5344CB8AC3E}">
        <p14:creationId xmlns:p14="http://schemas.microsoft.com/office/powerpoint/2010/main" val="1855204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Inschrijven via studielink, voor 1 mei 2017. </a:t>
            </a: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D9E7D3A1-C009-4161-A329-245EB7A33E6F}" type="slidenum">
              <a:rPr lang="nl-NL" altLang="nl-NL" sz="1200" baseline="0" smtClean="0"/>
              <a:pPr/>
              <a:t>21</a:t>
            </a:fld>
            <a:endParaRPr lang="nl-NL" altLang="nl-NL" sz="1200" baseline="0"/>
          </a:p>
        </p:txBody>
      </p:sp>
    </p:spTree>
    <p:extLst>
      <p:ext uri="{BB962C8B-B14F-4D97-AF65-F5344CB8AC3E}">
        <p14:creationId xmlns:p14="http://schemas.microsoft.com/office/powerpoint/2010/main" val="1358823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Namen invoegen en voorstellen </a:t>
            </a: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3</a:t>
            </a:fld>
            <a:endParaRPr lang="nl-NL" altLang="nl-NL" sz="1200" baseline="0"/>
          </a:p>
        </p:txBody>
      </p:sp>
    </p:spTree>
    <p:extLst>
      <p:ext uri="{BB962C8B-B14F-4D97-AF65-F5344CB8AC3E}">
        <p14:creationId xmlns:p14="http://schemas.microsoft.com/office/powerpoint/2010/main" val="1283420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Namen invoegen en voorstellen </a:t>
            </a: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4</a:t>
            </a:fld>
            <a:endParaRPr lang="nl-NL" altLang="nl-NL" sz="1200" baseline="0"/>
          </a:p>
        </p:txBody>
      </p:sp>
    </p:spTree>
    <p:extLst>
      <p:ext uri="{BB962C8B-B14F-4D97-AF65-F5344CB8AC3E}">
        <p14:creationId xmlns:p14="http://schemas.microsoft.com/office/powerpoint/2010/main" val="3706004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ea typeface="ＭＳ Ｐゴシック" panose="020B0600070205080204" pitchFamily="34" charset="-128"/>
              </a:rPr>
              <a:t>Namen invoegen en voorstellen </a:t>
            </a: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5</a:t>
            </a:fld>
            <a:endParaRPr lang="nl-NL" altLang="nl-NL" sz="1200" baseline="0"/>
          </a:p>
        </p:txBody>
      </p:sp>
    </p:spTree>
    <p:extLst>
      <p:ext uri="{BB962C8B-B14F-4D97-AF65-F5344CB8AC3E}">
        <p14:creationId xmlns:p14="http://schemas.microsoft.com/office/powerpoint/2010/main" val="199965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sz="1200" b="0" baseline="0">
                <a:solidFill>
                  <a:srgbClr val="EE7F00"/>
                </a:solidFill>
                <a:latin typeface="Arial"/>
                <a:ea typeface="ＭＳ Ｐゴシック" charset="0"/>
                <a:cs typeface="Arial"/>
              </a:rPr>
              <a:t>Hoe werkt het dan in de praktijk?</a:t>
            </a:r>
            <a:endParaRPr lang="nl-NL" altLang="nl-NL" b="0">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6</a:t>
            </a:fld>
            <a:endParaRPr lang="nl-NL" altLang="nl-NL" sz="1200" baseline="0"/>
          </a:p>
        </p:txBody>
      </p:sp>
    </p:spTree>
    <p:extLst>
      <p:ext uri="{BB962C8B-B14F-4D97-AF65-F5344CB8AC3E}">
        <p14:creationId xmlns:p14="http://schemas.microsoft.com/office/powerpoint/2010/main" val="215358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sz="1200" b="0" baseline="0">
                <a:solidFill>
                  <a:srgbClr val="EE7F00"/>
                </a:solidFill>
                <a:latin typeface="Arial"/>
                <a:ea typeface="ＭＳ Ｐゴシック" charset="0"/>
                <a:cs typeface="Arial"/>
              </a:rPr>
              <a:t>Hoe werkt het dan in de praktijk?</a:t>
            </a:r>
            <a:endParaRPr lang="nl-NL" altLang="nl-NL" b="0">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7</a:t>
            </a:fld>
            <a:endParaRPr lang="nl-NL" altLang="nl-NL" sz="1200" baseline="0"/>
          </a:p>
        </p:txBody>
      </p:sp>
    </p:spTree>
    <p:extLst>
      <p:ext uri="{BB962C8B-B14F-4D97-AF65-F5344CB8AC3E}">
        <p14:creationId xmlns:p14="http://schemas.microsoft.com/office/powerpoint/2010/main" val="3439136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8</a:t>
            </a:fld>
            <a:endParaRPr lang="nl-NL" altLang="nl-NL" sz="1200" baseline="0"/>
          </a:p>
        </p:txBody>
      </p:sp>
    </p:spTree>
    <p:extLst>
      <p:ext uri="{BB962C8B-B14F-4D97-AF65-F5344CB8AC3E}">
        <p14:creationId xmlns:p14="http://schemas.microsoft.com/office/powerpoint/2010/main" val="3358664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a typeface="ＭＳ Ｐゴシック" panose="020B0600070205080204" pitchFamily="34" charset="-128"/>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5B98AB49-F73B-4A06-B27F-EB60EF46E870}" type="slidenum">
              <a:rPr lang="nl-NL" altLang="nl-NL" sz="1200" baseline="0" smtClean="0"/>
              <a:pPr/>
              <a:t>9</a:t>
            </a:fld>
            <a:endParaRPr lang="nl-NL" altLang="nl-NL" sz="1200" baseline="0"/>
          </a:p>
        </p:txBody>
      </p:sp>
    </p:spTree>
    <p:extLst>
      <p:ext uri="{BB962C8B-B14F-4D97-AF65-F5344CB8AC3E}">
        <p14:creationId xmlns:p14="http://schemas.microsoft.com/office/powerpoint/2010/main" val="895146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en object">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Afbeelding 5" descr="HAN_Logo2014NL_rgb_pos01.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7038" y="368300"/>
            <a:ext cx="2593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146424" y="3245223"/>
            <a:ext cx="7560448" cy="649512"/>
          </a:xfrm>
          <a:prstGeom prst="rect">
            <a:avLst/>
          </a:prstGeom>
        </p:spPr>
        <p:txBody>
          <a:bodyPr lIns="0" tIns="0" rIns="0" bIns="0" anchor="b" anchorCtr="0">
            <a:noAutofit/>
          </a:bodyPr>
          <a:lstStyle>
            <a:lvl1pPr algn="l">
              <a:lnSpc>
                <a:spcPts val="2400"/>
              </a:lnSpc>
              <a:defRPr sz="2400" b="1">
                <a:solidFill>
                  <a:schemeClr val="bg1"/>
                </a:solidFill>
                <a:latin typeface="Arial"/>
                <a:cs typeface="Arial"/>
              </a:defRPr>
            </a:lvl1pPr>
          </a:lstStyle>
          <a:p>
            <a:r>
              <a:rPr lang="nl-NL" dirty="0"/>
              <a:t>Titelstijl van model bewerken</a:t>
            </a:r>
          </a:p>
        </p:txBody>
      </p:sp>
      <p:sp>
        <p:nvSpPr>
          <p:cNvPr id="12" name="Tijdelijke aanduiding voor tekst 11"/>
          <p:cNvSpPr>
            <a:spLocks noGrp="1"/>
          </p:cNvSpPr>
          <p:nvPr>
            <p:ph type="body" sz="quarter" idx="13"/>
          </p:nvPr>
        </p:nvSpPr>
        <p:spPr>
          <a:xfrm>
            <a:off x="1146424" y="3919311"/>
            <a:ext cx="7560840" cy="191449"/>
          </a:xfrm>
          <a:prstGeom prst="rect">
            <a:avLst/>
          </a:prstGeom>
        </p:spPr>
        <p:txBody>
          <a:bodyPr lIns="0" tIns="0" rIns="0" bIns="0">
            <a:noAutofit/>
          </a:bodyPr>
          <a:lstStyle>
            <a:lvl1pPr marL="0" indent="0">
              <a:buNone/>
              <a:defRPr sz="1600" b="1" baseline="0"/>
            </a:lvl1pPr>
          </a:lstStyle>
          <a:p>
            <a:pPr lvl="0"/>
            <a:r>
              <a:rPr lang="nl-NL" dirty="0"/>
              <a:t>Klik om de tekststijl van het model te bewerken</a:t>
            </a:r>
          </a:p>
        </p:txBody>
      </p:sp>
    </p:spTree>
    <p:extLst>
      <p:ext uri="{BB962C8B-B14F-4D97-AF65-F5344CB8AC3E}">
        <p14:creationId xmlns:p14="http://schemas.microsoft.com/office/powerpoint/2010/main" val="238720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a:xfrm>
            <a:off x="755576" y="205979"/>
            <a:ext cx="7776864" cy="857250"/>
          </a:xfrm>
          <a:prstGeom prst="rect">
            <a:avLst/>
          </a:prstGeom>
        </p:spPr>
        <p:txBody>
          <a:bodyPr/>
          <a:lstStyle>
            <a:lvl1pPr>
              <a:defRPr b="1">
                <a:solidFill>
                  <a:srgbClr val="EE7F00"/>
                </a:solidFill>
              </a:defRPr>
            </a:lvl1pPr>
          </a:lstStyle>
          <a:p>
            <a:r>
              <a:rPr lang="nl-NL" dirty="0"/>
              <a:t>Titelstijl van model bewerken</a:t>
            </a:r>
          </a:p>
        </p:txBody>
      </p:sp>
      <p:sp>
        <p:nvSpPr>
          <p:cNvPr id="3" name="Tijdelijke aanduiding voor inhoud 2"/>
          <p:cNvSpPr>
            <a:spLocks noGrp="1"/>
          </p:cNvSpPr>
          <p:nvPr>
            <p:ph sz="half" idx="1"/>
          </p:nvPr>
        </p:nvSpPr>
        <p:spPr>
          <a:xfrm>
            <a:off x="4788024" y="1221600"/>
            <a:ext cx="3744416" cy="3394472"/>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p:nvPr>
        </p:nvSpPr>
        <p:spPr>
          <a:xfrm>
            <a:off x="755576" y="1221600"/>
            <a:ext cx="3744416" cy="3394472"/>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dianummer 8"/>
          <p:cNvSpPr>
            <a:spLocks noGrp="1"/>
          </p:cNvSpPr>
          <p:nvPr>
            <p:ph type="sldNum" sz="quarter" idx="10"/>
          </p:nvPr>
        </p:nvSpPr>
        <p:spPr>
          <a:ln/>
        </p:spPr>
        <p:txBody>
          <a:bodyPr/>
          <a:lstStyle>
            <a:lvl1pPr>
              <a:defRPr/>
            </a:lvl1pPr>
          </a:lstStyle>
          <a:p>
            <a:pPr>
              <a:defRPr/>
            </a:pPr>
            <a:fld id="{971965ED-F2A2-431B-A4A5-E7CDE03E9964}" type="slidenum">
              <a:rPr lang="nl-NL" altLang="nl-NL"/>
              <a:pPr>
                <a:defRPr/>
              </a:pPr>
              <a:t>‹nr.›</a:t>
            </a:fld>
            <a:endParaRPr lang="nl-NL" altLang="nl-NL"/>
          </a:p>
        </p:txBody>
      </p:sp>
      <p:sp>
        <p:nvSpPr>
          <p:cNvPr id="6" name="Tijdelijke aanduiding voor datum 3"/>
          <p:cNvSpPr>
            <a:spLocks noGrp="1"/>
          </p:cNvSpPr>
          <p:nvPr>
            <p:ph type="dt" sz="half" idx="11"/>
          </p:nvPr>
        </p:nvSpPr>
        <p:spPr>
          <a:ln/>
        </p:spPr>
        <p:txBody>
          <a:bodyPr/>
          <a:lstStyle>
            <a:lvl1pPr>
              <a:defRPr/>
            </a:lvl1pPr>
          </a:lstStyle>
          <a:p>
            <a:pPr>
              <a:defRPr/>
            </a:pPr>
            <a:fld id="{CB332151-10FA-4383-8188-784D7A6E6273}" type="datetime1">
              <a:rPr lang="nl-NL" altLang="nl-NL"/>
              <a:pPr>
                <a:defRPr/>
              </a:pPr>
              <a:t>30-11-2023</a:t>
            </a:fld>
            <a:endParaRPr lang="nl-NL" altLang="nl-NL"/>
          </a:p>
        </p:txBody>
      </p:sp>
      <p:sp>
        <p:nvSpPr>
          <p:cNvPr id="7" name="Tijdelijke aanduiding voor voettekst 7"/>
          <p:cNvSpPr>
            <a:spLocks noGrp="1"/>
          </p:cNvSpPr>
          <p:nvPr>
            <p:ph type="ftr" sz="quarter" idx="12"/>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102688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8" name="Titel 1"/>
          <p:cNvSpPr>
            <a:spLocks noGrp="1"/>
          </p:cNvSpPr>
          <p:nvPr>
            <p:ph type="title"/>
          </p:nvPr>
        </p:nvSpPr>
        <p:spPr>
          <a:xfrm>
            <a:off x="755577" y="627534"/>
            <a:ext cx="2709937" cy="871538"/>
          </a:xfrm>
          <a:prstGeom prst="rect">
            <a:avLst/>
          </a:prstGeom>
        </p:spPr>
        <p:txBody>
          <a:bodyPr anchor="b"/>
          <a:lstStyle>
            <a:lvl1pPr algn="l">
              <a:defRPr sz="2000" b="1">
                <a:solidFill>
                  <a:srgbClr val="EE7F00"/>
                </a:solidFill>
              </a:defRPr>
            </a:lvl1pPr>
          </a:lstStyle>
          <a:p>
            <a:r>
              <a:rPr lang="nl-NL" dirty="0"/>
              <a:t>Titelstijl van model bewerken</a:t>
            </a:r>
          </a:p>
        </p:txBody>
      </p:sp>
      <p:sp>
        <p:nvSpPr>
          <p:cNvPr id="9" name="Tijdelijke aanduiding voor inhoud 2"/>
          <p:cNvSpPr>
            <a:spLocks noGrp="1"/>
          </p:cNvSpPr>
          <p:nvPr>
            <p:ph idx="1"/>
          </p:nvPr>
        </p:nvSpPr>
        <p:spPr>
          <a:xfrm>
            <a:off x="3575050" y="627534"/>
            <a:ext cx="4957390" cy="3967089"/>
          </a:xfrm>
          <a:prstGeom prst="rect">
            <a:avLst/>
          </a:prstGeom>
        </p:spPr>
        <p:txBody>
          <a:bodyPr/>
          <a:lstStyle>
            <a:lvl1pPr>
              <a:defRPr sz="1800">
                <a:solidFill>
                  <a:srgbClr val="FFFFFF"/>
                </a:solidFill>
              </a:defRPr>
            </a:lvl1pPr>
            <a:lvl2pPr>
              <a:defRPr sz="1800">
                <a:solidFill>
                  <a:srgbClr val="FFFFFF"/>
                </a:solidFill>
              </a:defRPr>
            </a:lvl2pPr>
            <a:lvl3pPr>
              <a:defRPr sz="1800">
                <a:solidFill>
                  <a:srgbClr val="FFFFFF"/>
                </a:solidFill>
              </a:defRPr>
            </a:lvl3pPr>
            <a:lvl4pPr>
              <a:defRPr sz="1800">
                <a:solidFill>
                  <a:srgbClr val="FFFFFF"/>
                </a:solidFill>
              </a:defRPr>
            </a:lvl4pPr>
            <a:lvl5pPr>
              <a:defRPr sz="1800">
                <a:solidFill>
                  <a:srgbClr val="FFFFFF"/>
                </a:solidFill>
              </a:defRPr>
            </a:lvl5pPr>
            <a:lvl6pPr>
              <a:defRPr sz="2000"/>
            </a:lvl6pPr>
            <a:lvl7pPr>
              <a:defRPr sz="2000"/>
            </a:lvl7pPr>
            <a:lvl8pPr>
              <a:defRPr sz="2000"/>
            </a:lvl8pPr>
            <a:lvl9pPr>
              <a:defRPr sz="20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tekst 3"/>
          <p:cNvSpPr>
            <a:spLocks noGrp="1"/>
          </p:cNvSpPr>
          <p:nvPr>
            <p:ph type="body" sz="half" idx="2"/>
          </p:nvPr>
        </p:nvSpPr>
        <p:spPr>
          <a:xfrm>
            <a:off x="755577" y="1491630"/>
            <a:ext cx="2709937" cy="3102993"/>
          </a:xfrm>
          <a:prstGeom prst="rect">
            <a:avLst/>
          </a:prstGeo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
        <p:nvSpPr>
          <p:cNvPr id="5" name="Tijdelijke aanduiding voor dianummer 8"/>
          <p:cNvSpPr>
            <a:spLocks noGrp="1"/>
          </p:cNvSpPr>
          <p:nvPr>
            <p:ph type="sldNum" sz="quarter" idx="10"/>
          </p:nvPr>
        </p:nvSpPr>
        <p:spPr>
          <a:ln/>
        </p:spPr>
        <p:txBody>
          <a:bodyPr/>
          <a:lstStyle>
            <a:lvl1pPr>
              <a:defRPr/>
            </a:lvl1pPr>
          </a:lstStyle>
          <a:p>
            <a:pPr>
              <a:defRPr/>
            </a:pPr>
            <a:fld id="{0E95D12F-0EFE-4C44-A858-611FA489E161}" type="slidenum">
              <a:rPr lang="nl-NL" altLang="nl-NL"/>
              <a:pPr>
                <a:defRPr/>
              </a:pPr>
              <a:t>‹nr.›</a:t>
            </a:fld>
            <a:endParaRPr lang="nl-NL" altLang="nl-NL"/>
          </a:p>
        </p:txBody>
      </p:sp>
      <p:sp>
        <p:nvSpPr>
          <p:cNvPr id="6" name="Tijdelijke aanduiding voor datum 3"/>
          <p:cNvSpPr>
            <a:spLocks noGrp="1"/>
          </p:cNvSpPr>
          <p:nvPr>
            <p:ph type="dt" sz="half" idx="11"/>
          </p:nvPr>
        </p:nvSpPr>
        <p:spPr>
          <a:ln/>
        </p:spPr>
        <p:txBody>
          <a:bodyPr/>
          <a:lstStyle>
            <a:lvl1pPr>
              <a:defRPr/>
            </a:lvl1pPr>
          </a:lstStyle>
          <a:p>
            <a:pPr>
              <a:defRPr/>
            </a:pPr>
            <a:fld id="{6355C0ED-977C-4998-A578-7807EC2B58EC}" type="datetime1">
              <a:rPr lang="nl-NL" altLang="nl-NL"/>
              <a:pPr>
                <a:defRPr/>
              </a:pPr>
              <a:t>30-11-2023</a:t>
            </a:fld>
            <a:endParaRPr lang="nl-NL" altLang="nl-NL"/>
          </a:p>
        </p:txBody>
      </p:sp>
      <p:sp>
        <p:nvSpPr>
          <p:cNvPr id="7" name="Tijdelijke aanduiding voor voettekst 7"/>
          <p:cNvSpPr>
            <a:spLocks noGrp="1"/>
          </p:cNvSpPr>
          <p:nvPr>
            <p:ph type="ftr" sz="quarter" idx="12"/>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3437072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a:prstGeom prst="rect">
            <a:avLst/>
          </a:prstGeom>
        </p:spPr>
        <p:txBody>
          <a:bodyPr anchor="b"/>
          <a:lstStyle>
            <a:lvl1pPr algn="l">
              <a:defRPr sz="2000" b="1">
                <a:solidFill>
                  <a:srgbClr val="EE7F00"/>
                </a:solidFill>
              </a:defRPr>
            </a:lvl1pPr>
          </a:lstStyle>
          <a:p>
            <a:r>
              <a:rPr lang="nl-NL" dirty="0"/>
              <a:t>Titelstijl van model bewerken</a:t>
            </a:r>
          </a:p>
        </p:txBody>
      </p:sp>
      <p:sp>
        <p:nvSpPr>
          <p:cNvPr id="3" name="Tijdelijke aanduiding voor afbeelding 2"/>
          <p:cNvSpPr>
            <a:spLocks noGrp="1"/>
          </p:cNvSpPr>
          <p:nvPr>
            <p:ph type="pic" idx="1"/>
          </p:nvPr>
        </p:nvSpPr>
        <p:spPr>
          <a:xfrm>
            <a:off x="1792288" y="459581"/>
            <a:ext cx="5486400" cy="3086100"/>
          </a:xfrm>
          <a:prstGeom prst="rect">
            <a:avLst/>
          </a:prstGeo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
        <p:nvSpPr>
          <p:cNvPr id="5" name="Tijdelijke aanduiding voor dianummer 8"/>
          <p:cNvSpPr>
            <a:spLocks noGrp="1"/>
          </p:cNvSpPr>
          <p:nvPr>
            <p:ph type="sldNum" sz="quarter" idx="10"/>
          </p:nvPr>
        </p:nvSpPr>
        <p:spPr>
          <a:ln/>
        </p:spPr>
        <p:txBody>
          <a:bodyPr/>
          <a:lstStyle>
            <a:lvl1pPr>
              <a:defRPr/>
            </a:lvl1pPr>
          </a:lstStyle>
          <a:p>
            <a:pPr>
              <a:defRPr/>
            </a:pPr>
            <a:fld id="{4BC2B6F9-F4FA-4BF0-B8A7-A74E8B65805E}" type="slidenum">
              <a:rPr lang="nl-NL" altLang="nl-NL"/>
              <a:pPr>
                <a:defRPr/>
              </a:pPr>
              <a:t>‹nr.›</a:t>
            </a:fld>
            <a:endParaRPr lang="nl-NL" altLang="nl-NL"/>
          </a:p>
        </p:txBody>
      </p:sp>
      <p:sp>
        <p:nvSpPr>
          <p:cNvPr id="6" name="Tijdelijke aanduiding voor datum 3"/>
          <p:cNvSpPr>
            <a:spLocks noGrp="1"/>
          </p:cNvSpPr>
          <p:nvPr>
            <p:ph type="dt" sz="half" idx="11"/>
          </p:nvPr>
        </p:nvSpPr>
        <p:spPr>
          <a:ln/>
        </p:spPr>
        <p:txBody>
          <a:bodyPr/>
          <a:lstStyle>
            <a:lvl1pPr>
              <a:defRPr/>
            </a:lvl1pPr>
          </a:lstStyle>
          <a:p>
            <a:pPr>
              <a:defRPr/>
            </a:pPr>
            <a:fld id="{E24F0B40-64DE-4C50-ACA4-663F490A6A19}" type="datetime1">
              <a:rPr lang="nl-NL" altLang="nl-NL"/>
              <a:pPr>
                <a:defRPr/>
              </a:pPr>
              <a:t>30-11-2023</a:t>
            </a:fld>
            <a:endParaRPr lang="nl-NL" altLang="nl-NL"/>
          </a:p>
        </p:txBody>
      </p:sp>
      <p:sp>
        <p:nvSpPr>
          <p:cNvPr id="7" name="Tijdelijke aanduiding voor voettekst 7"/>
          <p:cNvSpPr>
            <a:spLocks noGrp="1"/>
          </p:cNvSpPr>
          <p:nvPr>
            <p:ph type="ftr" sz="quarter" idx="12"/>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1721361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Titel 1"/>
          <p:cNvSpPr>
            <a:spLocks noGrp="1"/>
          </p:cNvSpPr>
          <p:nvPr>
            <p:ph type="title"/>
          </p:nvPr>
        </p:nvSpPr>
        <p:spPr>
          <a:xfrm>
            <a:off x="745648" y="575100"/>
            <a:ext cx="3538320" cy="2320686"/>
          </a:xfrm>
          <a:prstGeom prst="rect">
            <a:avLst/>
          </a:prstGeom>
        </p:spPr>
        <p:txBody>
          <a:bodyPr lIns="0" tIns="0" rIns="0" bIns="0">
            <a:noAutofit/>
          </a:bodyPr>
          <a:lstStyle>
            <a:lvl1pPr algn="l">
              <a:defRPr sz="3600" b="1">
                <a:solidFill>
                  <a:srgbClr val="EE7F00"/>
                </a:solidFill>
                <a:latin typeface="Arial"/>
                <a:cs typeface="Arial"/>
              </a:defRPr>
            </a:lvl1pPr>
          </a:lstStyle>
          <a:p>
            <a:r>
              <a:rPr lang="nl-NL" dirty="0"/>
              <a:t>Titelstijl van model bewerken</a:t>
            </a:r>
          </a:p>
        </p:txBody>
      </p:sp>
      <p:sp>
        <p:nvSpPr>
          <p:cNvPr id="12" name="Tijdelijke aanduiding voor inhoud 2"/>
          <p:cNvSpPr>
            <a:spLocks noGrp="1"/>
          </p:cNvSpPr>
          <p:nvPr>
            <p:ph idx="1"/>
          </p:nvPr>
        </p:nvSpPr>
        <p:spPr>
          <a:xfrm>
            <a:off x="745648" y="3057804"/>
            <a:ext cx="3538320" cy="1566174"/>
          </a:xfrm>
          <a:prstGeom prst="rect">
            <a:avLst/>
          </a:prstGeom>
        </p:spPr>
        <p:txBody>
          <a:bodyPr lIns="0" tIns="0" rIns="0" bIns="0">
            <a:noAutofit/>
          </a:bodyPr>
          <a:lstStyle>
            <a:lvl1pPr marL="342900" indent="-342900">
              <a:buFont typeface="Arial"/>
              <a:buChar char="•"/>
              <a:defRPr sz="1800">
                <a:solidFill>
                  <a:schemeClr val="bg1"/>
                </a:solidFill>
                <a:latin typeface="Arial"/>
                <a:cs typeface="Arial"/>
              </a:defRPr>
            </a:lvl1pPr>
            <a:lvl2pPr>
              <a:defRPr sz="1800">
                <a:solidFill>
                  <a:schemeClr val="bg1"/>
                </a:solidFill>
                <a:latin typeface="Arial"/>
                <a:cs typeface="Arial"/>
              </a:defRPr>
            </a:lvl2pPr>
            <a:lvl3pPr>
              <a:defRPr sz="1800">
                <a:solidFill>
                  <a:schemeClr val="bg1"/>
                </a:solidFill>
                <a:latin typeface="Arial"/>
                <a:cs typeface="Arial"/>
              </a:defRPr>
            </a:lvl3pPr>
            <a:lvl4pPr>
              <a:defRPr sz="1800">
                <a:solidFill>
                  <a:schemeClr val="bg1"/>
                </a:solidFill>
                <a:latin typeface="Arial"/>
                <a:cs typeface="Arial"/>
              </a:defRPr>
            </a:lvl4pPr>
            <a:lvl5pPr>
              <a:defRPr sz="1800">
                <a:solidFill>
                  <a:schemeClr val="bg1"/>
                </a:solidFill>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3222211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835696" y="575100"/>
            <a:ext cx="5616624" cy="486000"/>
          </a:xfrm>
          <a:prstGeom prst="rect">
            <a:avLst/>
          </a:prstGeom>
        </p:spPr>
        <p:txBody>
          <a:bodyPr>
            <a:normAutofit/>
          </a:bodyPr>
          <a:lstStyle>
            <a:lvl1pPr algn="l">
              <a:defRPr sz="2800" b="1">
                <a:solidFill>
                  <a:srgbClr val="EE7F00"/>
                </a:solidFill>
                <a:latin typeface="Arial"/>
                <a:cs typeface="Arial"/>
              </a:defRPr>
            </a:lvl1pPr>
          </a:lstStyle>
          <a:p>
            <a:r>
              <a:rPr lang="nl-NL" dirty="0"/>
              <a:t>Titelstijl van model bewerken</a:t>
            </a:r>
          </a:p>
        </p:txBody>
      </p:sp>
      <p:sp>
        <p:nvSpPr>
          <p:cNvPr id="3" name="Tijdelijke aanduiding voor inhoud 2"/>
          <p:cNvSpPr>
            <a:spLocks noGrp="1"/>
          </p:cNvSpPr>
          <p:nvPr>
            <p:ph idx="1"/>
          </p:nvPr>
        </p:nvSpPr>
        <p:spPr>
          <a:xfrm>
            <a:off x="1835696" y="1329612"/>
            <a:ext cx="5616624" cy="1674186"/>
          </a:xfrm>
          <a:prstGeom prst="rect">
            <a:avLst/>
          </a:prstGeom>
        </p:spPr>
        <p:txBody>
          <a:bodyPr>
            <a:normAutofit/>
          </a:bodyPr>
          <a:lstStyle>
            <a:lvl1pPr marL="0" indent="0">
              <a:buFontTx/>
              <a:buNone/>
              <a:defRPr sz="1400">
                <a:solidFill>
                  <a:srgbClr val="343434"/>
                </a:solidFill>
                <a:latin typeface="Arial"/>
                <a:cs typeface="Arial"/>
              </a:defRPr>
            </a:lvl1pPr>
            <a:lvl2pPr marL="457200" indent="0">
              <a:buFontTx/>
              <a:buNone/>
              <a:defRPr sz="1400">
                <a:solidFill>
                  <a:srgbClr val="343434"/>
                </a:solidFill>
                <a:latin typeface="Arial"/>
                <a:cs typeface="Arial"/>
              </a:defRPr>
            </a:lvl2pPr>
            <a:lvl3pPr marL="914400" indent="0">
              <a:buFontTx/>
              <a:buNone/>
              <a:defRPr sz="1400">
                <a:solidFill>
                  <a:srgbClr val="343434"/>
                </a:solidFill>
                <a:latin typeface="Arial"/>
                <a:cs typeface="Arial"/>
              </a:defRPr>
            </a:lvl3pPr>
            <a:lvl4pPr marL="1371600" indent="0">
              <a:buFontTx/>
              <a:buNone/>
              <a:defRPr sz="1400">
                <a:solidFill>
                  <a:srgbClr val="343434"/>
                </a:solidFill>
                <a:latin typeface="Arial"/>
                <a:cs typeface="Arial"/>
              </a:defRPr>
            </a:lvl4pPr>
            <a:lvl5pPr marL="1828800" indent="0">
              <a:buFontTx/>
              <a:buNone/>
              <a:defRPr sz="1400">
                <a:solidFill>
                  <a:srgbClr val="343434"/>
                </a:solidFill>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tekst 11"/>
          <p:cNvSpPr>
            <a:spLocks noGrp="1"/>
          </p:cNvSpPr>
          <p:nvPr>
            <p:ph type="body" sz="quarter" idx="13"/>
          </p:nvPr>
        </p:nvSpPr>
        <p:spPr>
          <a:xfrm>
            <a:off x="1835696" y="1005606"/>
            <a:ext cx="5616624" cy="270000"/>
          </a:xfrm>
          <a:prstGeom prst="rect">
            <a:avLst/>
          </a:prstGeom>
        </p:spPr>
        <p:txBody>
          <a:bodyPr>
            <a:noAutofit/>
          </a:bodyPr>
          <a:lstStyle>
            <a:lvl1pPr marL="0" indent="0">
              <a:buNone/>
              <a:defRPr sz="1400" b="1" baseline="0"/>
            </a:lvl1pPr>
          </a:lstStyle>
          <a:p>
            <a:pPr lvl="0"/>
            <a:r>
              <a:rPr lang="nl-NL" dirty="0"/>
              <a:t>Klik om de tekststijl van het model te bewerken</a:t>
            </a:r>
          </a:p>
        </p:txBody>
      </p:sp>
    </p:spTree>
    <p:extLst>
      <p:ext uri="{BB962C8B-B14F-4D97-AF65-F5344CB8AC3E}">
        <p14:creationId xmlns:p14="http://schemas.microsoft.com/office/powerpoint/2010/main" val="77169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angepaste indeling">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Afbeelding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213" y="368300"/>
            <a:ext cx="25876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jdelijke aanduiding voor tekst 11"/>
          <p:cNvSpPr>
            <a:spLocks noGrp="1"/>
          </p:cNvSpPr>
          <p:nvPr>
            <p:ph type="body" sz="quarter" idx="13"/>
          </p:nvPr>
        </p:nvSpPr>
        <p:spPr>
          <a:xfrm>
            <a:off x="1146424" y="3919311"/>
            <a:ext cx="7560840" cy="191449"/>
          </a:xfrm>
          <a:prstGeom prst="rect">
            <a:avLst/>
          </a:prstGeom>
        </p:spPr>
        <p:txBody>
          <a:bodyPr lIns="0" tIns="0" rIns="0" bIns="0">
            <a:noAutofit/>
          </a:bodyPr>
          <a:lstStyle>
            <a:lvl1pPr marL="0" indent="0">
              <a:buNone/>
              <a:defRPr sz="1600" b="1" baseline="0"/>
            </a:lvl1pPr>
          </a:lstStyle>
          <a:p>
            <a:pPr lvl="0"/>
            <a:r>
              <a:rPr lang="nl-NL" dirty="0"/>
              <a:t>Klik om de tekststijl van het model te bewerken</a:t>
            </a:r>
          </a:p>
        </p:txBody>
      </p:sp>
      <p:sp>
        <p:nvSpPr>
          <p:cNvPr id="6" name="Titel 1"/>
          <p:cNvSpPr>
            <a:spLocks noGrp="1"/>
          </p:cNvSpPr>
          <p:nvPr>
            <p:ph type="title"/>
          </p:nvPr>
        </p:nvSpPr>
        <p:spPr>
          <a:xfrm>
            <a:off x="1146424" y="3245223"/>
            <a:ext cx="7560448" cy="649512"/>
          </a:xfrm>
          <a:prstGeom prst="rect">
            <a:avLst/>
          </a:prstGeom>
        </p:spPr>
        <p:txBody>
          <a:bodyPr lIns="0" tIns="0" rIns="0" bIns="0" anchor="b" anchorCtr="0">
            <a:noAutofit/>
          </a:bodyPr>
          <a:lstStyle>
            <a:lvl1pPr algn="l">
              <a:lnSpc>
                <a:spcPts val="2400"/>
              </a:lnSpc>
              <a:defRPr sz="2400" b="1">
                <a:solidFill>
                  <a:schemeClr val="bg1"/>
                </a:solidFill>
                <a:latin typeface="Arial"/>
                <a:cs typeface="Arial"/>
              </a:defRPr>
            </a:lvl1pPr>
          </a:lstStyle>
          <a:p>
            <a:r>
              <a:rPr lang="nl-NL" dirty="0"/>
              <a:t>Titelstijl van model bewerken</a:t>
            </a:r>
          </a:p>
        </p:txBody>
      </p:sp>
    </p:spTree>
    <p:extLst>
      <p:ext uri="{BB962C8B-B14F-4D97-AF65-F5344CB8AC3E}">
        <p14:creationId xmlns:p14="http://schemas.microsoft.com/office/powerpoint/2010/main" val="2304090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745648" y="645590"/>
            <a:ext cx="7786800" cy="486000"/>
          </a:xfrm>
          <a:prstGeom prst="rect">
            <a:avLst/>
          </a:prstGeom>
        </p:spPr>
        <p:txBody>
          <a:bodyPr anchor="b" anchorCtr="0">
            <a:noAutofit/>
          </a:bodyPr>
          <a:lstStyle>
            <a:lvl1pPr algn="l">
              <a:defRPr sz="3000" b="1">
                <a:solidFill>
                  <a:srgbClr val="EE7F00"/>
                </a:solidFill>
                <a:latin typeface="Arial"/>
                <a:cs typeface="Arial"/>
              </a:defRPr>
            </a:lvl1pPr>
          </a:lstStyle>
          <a:p>
            <a:r>
              <a:rPr lang="nl-NL" dirty="0"/>
              <a:t>Titelstijl van model bewerken</a:t>
            </a:r>
          </a:p>
        </p:txBody>
      </p:sp>
      <p:sp>
        <p:nvSpPr>
          <p:cNvPr id="3" name="Tijdelijke aanduiding voor inhoud 2"/>
          <p:cNvSpPr>
            <a:spLocks noGrp="1"/>
          </p:cNvSpPr>
          <p:nvPr>
            <p:ph idx="1"/>
          </p:nvPr>
        </p:nvSpPr>
        <p:spPr>
          <a:xfrm>
            <a:off x="745648" y="1544400"/>
            <a:ext cx="7858800" cy="3079578"/>
          </a:xfrm>
          <a:prstGeom prst="rect">
            <a:avLst/>
          </a:prstGeom>
        </p:spPr>
        <p:txBody>
          <a:bodyPr>
            <a:normAutofit/>
          </a:bodyPr>
          <a:lstStyle>
            <a:lvl1pPr marL="342900" indent="-342900">
              <a:buClrTx/>
              <a:buFont typeface="Arial"/>
              <a:buChar char="•"/>
              <a:defRPr sz="1800">
                <a:solidFill>
                  <a:srgbClr val="444444"/>
                </a:solidFill>
                <a:latin typeface="Arial"/>
                <a:cs typeface="Arial"/>
              </a:defRPr>
            </a:lvl1pPr>
            <a:lvl2pPr>
              <a:buClrTx/>
              <a:defRPr sz="1800">
                <a:solidFill>
                  <a:srgbClr val="444444"/>
                </a:solidFill>
                <a:latin typeface="Arial"/>
                <a:cs typeface="Arial"/>
              </a:defRPr>
            </a:lvl2pPr>
            <a:lvl3pPr>
              <a:buClrTx/>
              <a:defRPr sz="1800">
                <a:solidFill>
                  <a:srgbClr val="444444"/>
                </a:solidFill>
                <a:latin typeface="Arial"/>
                <a:cs typeface="Arial"/>
              </a:defRPr>
            </a:lvl3pPr>
            <a:lvl4pPr>
              <a:buClrTx/>
              <a:defRPr sz="1800">
                <a:solidFill>
                  <a:srgbClr val="444444"/>
                </a:solidFill>
                <a:latin typeface="Arial"/>
                <a:cs typeface="Arial"/>
              </a:defRPr>
            </a:lvl4pPr>
            <a:lvl5pPr>
              <a:buClrTx/>
              <a:defRPr sz="1800">
                <a:solidFill>
                  <a:srgbClr val="444444"/>
                </a:solidFill>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tekst 11"/>
          <p:cNvSpPr>
            <a:spLocks noGrp="1"/>
          </p:cNvSpPr>
          <p:nvPr>
            <p:ph type="body" sz="quarter" idx="13"/>
          </p:nvPr>
        </p:nvSpPr>
        <p:spPr>
          <a:xfrm>
            <a:off x="746168" y="1136883"/>
            <a:ext cx="7786800" cy="270000"/>
          </a:xfrm>
          <a:prstGeom prst="rect">
            <a:avLst/>
          </a:prstGeom>
        </p:spPr>
        <p:txBody>
          <a:bodyPr>
            <a:noAutofit/>
          </a:bodyPr>
          <a:lstStyle>
            <a:lvl1pPr marL="0" indent="0">
              <a:buNone/>
              <a:defRPr sz="1800" b="1" baseline="0"/>
            </a:lvl1pPr>
          </a:lstStyle>
          <a:p>
            <a:pPr lvl="0"/>
            <a:r>
              <a:rPr lang="nl-NL" dirty="0"/>
              <a:t>Klik om de tekststijl van het model te bewerken</a:t>
            </a:r>
          </a:p>
        </p:txBody>
      </p:sp>
      <p:sp>
        <p:nvSpPr>
          <p:cNvPr id="5" name="Tijdelijke aanduiding voor dianummer 8"/>
          <p:cNvSpPr>
            <a:spLocks noGrp="1"/>
          </p:cNvSpPr>
          <p:nvPr>
            <p:ph type="sldNum" sz="quarter" idx="14"/>
          </p:nvPr>
        </p:nvSpPr>
        <p:spPr>
          <a:ln/>
        </p:spPr>
        <p:txBody>
          <a:bodyPr/>
          <a:lstStyle>
            <a:lvl1pPr>
              <a:defRPr/>
            </a:lvl1pPr>
          </a:lstStyle>
          <a:p>
            <a:pPr>
              <a:defRPr/>
            </a:pPr>
            <a:fld id="{C6811E41-09B1-4585-A492-FAD1D0E08AC5}" type="slidenum">
              <a:rPr lang="nl-NL" altLang="nl-NL"/>
              <a:pPr>
                <a:defRPr/>
              </a:pPr>
              <a:t>‹nr.›</a:t>
            </a:fld>
            <a:endParaRPr lang="nl-NL" altLang="nl-NL"/>
          </a:p>
        </p:txBody>
      </p:sp>
      <p:sp>
        <p:nvSpPr>
          <p:cNvPr id="6" name="Tijdelijke aanduiding voor datum 3"/>
          <p:cNvSpPr>
            <a:spLocks noGrp="1"/>
          </p:cNvSpPr>
          <p:nvPr>
            <p:ph type="dt" sz="half" idx="15"/>
          </p:nvPr>
        </p:nvSpPr>
        <p:spPr>
          <a:ln/>
        </p:spPr>
        <p:txBody>
          <a:bodyPr/>
          <a:lstStyle>
            <a:lvl1pPr>
              <a:defRPr/>
            </a:lvl1pPr>
          </a:lstStyle>
          <a:p>
            <a:pPr>
              <a:defRPr/>
            </a:pPr>
            <a:fld id="{A5825AF5-9E7B-4661-BB66-8866EA42223F}" type="datetime1">
              <a:rPr lang="nl-NL" altLang="nl-NL"/>
              <a:pPr>
                <a:defRPr/>
              </a:pPr>
              <a:t>30-11-2023</a:t>
            </a:fld>
            <a:endParaRPr lang="nl-NL" altLang="nl-NL"/>
          </a:p>
        </p:txBody>
      </p:sp>
      <p:sp>
        <p:nvSpPr>
          <p:cNvPr id="7" name="Tijdelijke aanduiding voor voettekst 7"/>
          <p:cNvSpPr>
            <a:spLocks noGrp="1"/>
          </p:cNvSpPr>
          <p:nvPr>
            <p:ph type="ftr" sz="quarter" idx="16"/>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4051297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a:prstGeom prst="rect">
            <a:avLst/>
          </a:prstGeom>
        </p:spPr>
        <p:txBody>
          <a:bodyPr anchor="t"/>
          <a:lstStyle>
            <a:lvl1pPr algn="l">
              <a:defRPr sz="3600" b="1" cap="none">
                <a:solidFill>
                  <a:srgbClr val="EE7F00"/>
                </a:solidFill>
              </a:defRPr>
            </a:lvl1pPr>
          </a:lstStyle>
          <a:p>
            <a:r>
              <a:rPr lang="nl-NL" dirty="0"/>
              <a:t>Titelstijl van model bewerken</a:t>
            </a:r>
          </a:p>
        </p:txBody>
      </p:sp>
      <p:sp>
        <p:nvSpPr>
          <p:cNvPr id="3" name="Tijdelijke aanduiding voor tekst 2"/>
          <p:cNvSpPr>
            <a:spLocks noGrp="1"/>
          </p:cNvSpPr>
          <p:nvPr>
            <p:ph type="body" idx="1"/>
          </p:nvPr>
        </p:nvSpPr>
        <p:spPr>
          <a:xfrm>
            <a:off x="722313" y="2180035"/>
            <a:ext cx="7772400" cy="1125140"/>
          </a:xfrm>
          <a:prstGeom prst="rect">
            <a:avLst/>
          </a:prstGeom>
        </p:spPr>
        <p:txBody>
          <a:bodyPr anchor="b"/>
          <a:lstStyle>
            <a:lvl1pPr marL="0" indent="0">
              <a:buNone/>
              <a:defRPr sz="2200" b="1">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dirty="0"/>
              <a:t>Klik om de tekststijl van het model te bewerken</a:t>
            </a:r>
          </a:p>
        </p:txBody>
      </p:sp>
      <p:sp>
        <p:nvSpPr>
          <p:cNvPr id="4" name="Tijdelijke aanduiding voor dianummer 8"/>
          <p:cNvSpPr>
            <a:spLocks noGrp="1"/>
          </p:cNvSpPr>
          <p:nvPr>
            <p:ph type="sldNum" sz="quarter" idx="10"/>
          </p:nvPr>
        </p:nvSpPr>
        <p:spPr>
          <a:ln/>
        </p:spPr>
        <p:txBody>
          <a:bodyPr/>
          <a:lstStyle>
            <a:lvl1pPr>
              <a:defRPr/>
            </a:lvl1pPr>
          </a:lstStyle>
          <a:p>
            <a:pPr>
              <a:defRPr/>
            </a:pPr>
            <a:fld id="{72769F9A-5BD1-4DA6-BAA3-858C0ADD0EA9}" type="slidenum">
              <a:rPr lang="nl-NL" altLang="nl-NL"/>
              <a:pPr>
                <a:defRPr/>
              </a:pPr>
              <a:t>‹nr.›</a:t>
            </a:fld>
            <a:endParaRPr lang="nl-NL" altLang="nl-NL"/>
          </a:p>
        </p:txBody>
      </p:sp>
      <p:sp>
        <p:nvSpPr>
          <p:cNvPr id="5" name="Tijdelijke aanduiding voor datum 3"/>
          <p:cNvSpPr>
            <a:spLocks noGrp="1"/>
          </p:cNvSpPr>
          <p:nvPr>
            <p:ph type="dt" sz="half" idx="11"/>
          </p:nvPr>
        </p:nvSpPr>
        <p:spPr>
          <a:ln/>
        </p:spPr>
        <p:txBody>
          <a:bodyPr/>
          <a:lstStyle>
            <a:lvl1pPr>
              <a:defRPr/>
            </a:lvl1pPr>
          </a:lstStyle>
          <a:p>
            <a:pPr>
              <a:defRPr/>
            </a:pPr>
            <a:fld id="{3535BF85-A8CA-4699-BFAA-64684499FA25}" type="datetime1">
              <a:rPr lang="nl-NL" altLang="nl-NL"/>
              <a:pPr>
                <a:defRPr/>
              </a:pPr>
              <a:t>30-11-2023</a:t>
            </a:fld>
            <a:endParaRPr lang="nl-NL" altLang="nl-NL"/>
          </a:p>
        </p:txBody>
      </p:sp>
      <p:sp>
        <p:nvSpPr>
          <p:cNvPr id="6" name="Tijdelijke aanduiding voor voettekst 7"/>
          <p:cNvSpPr>
            <a:spLocks noGrp="1"/>
          </p:cNvSpPr>
          <p:nvPr>
            <p:ph type="ftr" sz="quarter" idx="12"/>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2702621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a:xfrm>
            <a:off x="755576" y="483517"/>
            <a:ext cx="7776864" cy="579711"/>
          </a:xfrm>
          <a:prstGeom prst="rect">
            <a:avLst/>
          </a:prstGeom>
        </p:spPr>
        <p:txBody>
          <a:bodyPr/>
          <a:lstStyle>
            <a:lvl1pPr>
              <a:defRPr sz="3000" b="1">
                <a:solidFill>
                  <a:srgbClr val="EE7F00"/>
                </a:solidFill>
              </a:defRPr>
            </a:lvl1pPr>
          </a:lstStyle>
          <a:p>
            <a:r>
              <a:rPr lang="nl-NL" dirty="0"/>
              <a:t>Titelstijl van model bewerken</a:t>
            </a:r>
          </a:p>
        </p:txBody>
      </p:sp>
      <p:sp>
        <p:nvSpPr>
          <p:cNvPr id="3" name="Tijdelijke aanduiding voor inhoud 2"/>
          <p:cNvSpPr>
            <a:spLocks noGrp="1"/>
          </p:cNvSpPr>
          <p:nvPr>
            <p:ph sz="half" idx="1"/>
          </p:nvPr>
        </p:nvSpPr>
        <p:spPr>
          <a:xfrm>
            <a:off x="4788024" y="1221600"/>
            <a:ext cx="3744416" cy="3394472"/>
          </a:xfrm>
          <a:prstGeom prst="rect">
            <a:avLst/>
          </a:prstGeom>
        </p:spPr>
        <p:txBody>
          <a:bodyPr/>
          <a:lstStyle>
            <a:lvl1pPr>
              <a:buClr>
                <a:srgbClr val="444444"/>
              </a:buClr>
              <a:defRPr sz="1800">
                <a:solidFill>
                  <a:srgbClr val="444444"/>
                </a:solidFill>
              </a:defRPr>
            </a:lvl1pPr>
            <a:lvl2pPr>
              <a:buClrTx/>
              <a:defRPr sz="1800">
                <a:solidFill>
                  <a:srgbClr val="444444"/>
                </a:solidFill>
              </a:defRPr>
            </a:lvl2pPr>
            <a:lvl3pPr>
              <a:buClr>
                <a:srgbClr val="444444"/>
              </a:buClr>
              <a:defRPr sz="1800">
                <a:solidFill>
                  <a:srgbClr val="444444"/>
                </a:solidFill>
              </a:defRPr>
            </a:lvl3pPr>
            <a:lvl4pPr>
              <a:buClr>
                <a:srgbClr val="444444"/>
              </a:buClr>
              <a:defRPr sz="1800">
                <a:solidFill>
                  <a:srgbClr val="444444"/>
                </a:solidFill>
              </a:defRPr>
            </a:lvl4pPr>
            <a:lvl5pPr>
              <a:buClr>
                <a:srgbClr val="444444"/>
              </a:buClr>
              <a:defRPr sz="1800">
                <a:solidFill>
                  <a:srgbClr val="444444"/>
                </a:solidFill>
              </a:defRPr>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p:nvPr>
        </p:nvSpPr>
        <p:spPr>
          <a:xfrm>
            <a:off x="755576" y="1221600"/>
            <a:ext cx="3744416" cy="3394472"/>
          </a:xfrm>
          <a:prstGeom prst="rect">
            <a:avLst/>
          </a:prstGeom>
        </p:spPr>
        <p:txBody>
          <a:bodyPr/>
          <a:lstStyle>
            <a:lvl1pPr>
              <a:defRPr sz="1800">
                <a:solidFill>
                  <a:srgbClr val="444444"/>
                </a:solidFill>
              </a:defRPr>
            </a:lvl1pPr>
            <a:lvl2pPr>
              <a:defRPr sz="1800">
                <a:solidFill>
                  <a:srgbClr val="444444"/>
                </a:solidFill>
              </a:defRPr>
            </a:lvl2pPr>
            <a:lvl3pPr>
              <a:defRPr sz="1800">
                <a:solidFill>
                  <a:srgbClr val="444444"/>
                </a:solidFill>
              </a:defRPr>
            </a:lvl3pPr>
            <a:lvl4pPr>
              <a:defRPr sz="1800">
                <a:solidFill>
                  <a:srgbClr val="444444"/>
                </a:solidFill>
              </a:defRPr>
            </a:lvl4pPr>
            <a:lvl5pPr>
              <a:defRPr sz="1800">
                <a:solidFill>
                  <a:srgbClr val="444444"/>
                </a:solidFill>
              </a:defRPr>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dianummer 8"/>
          <p:cNvSpPr>
            <a:spLocks noGrp="1"/>
          </p:cNvSpPr>
          <p:nvPr>
            <p:ph type="sldNum" sz="quarter" idx="10"/>
          </p:nvPr>
        </p:nvSpPr>
        <p:spPr>
          <a:ln/>
        </p:spPr>
        <p:txBody>
          <a:bodyPr/>
          <a:lstStyle>
            <a:lvl1pPr>
              <a:defRPr/>
            </a:lvl1pPr>
          </a:lstStyle>
          <a:p>
            <a:pPr>
              <a:defRPr/>
            </a:pPr>
            <a:fld id="{56B4CB59-365F-46BA-977A-31C23F848C04}" type="slidenum">
              <a:rPr lang="nl-NL" altLang="nl-NL"/>
              <a:pPr>
                <a:defRPr/>
              </a:pPr>
              <a:t>‹nr.›</a:t>
            </a:fld>
            <a:endParaRPr lang="nl-NL" altLang="nl-NL"/>
          </a:p>
        </p:txBody>
      </p:sp>
      <p:sp>
        <p:nvSpPr>
          <p:cNvPr id="6" name="Tijdelijke aanduiding voor datum 3"/>
          <p:cNvSpPr>
            <a:spLocks noGrp="1"/>
          </p:cNvSpPr>
          <p:nvPr>
            <p:ph type="dt" sz="half" idx="11"/>
          </p:nvPr>
        </p:nvSpPr>
        <p:spPr>
          <a:ln/>
        </p:spPr>
        <p:txBody>
          <a:bodyPr/>
          <a:lstStyle>
            <a:lvl1pPr>
              <a:defRPr/>
            </a:lvl1pPr>
          </a:lstStyle>
          <a:p>
            <a:pPr>
              <a:defRPr/>
            </a:pPr>
            <a:fld id="{A1C0EE4D-2DD9-4D6C-8313-4474444D0AC8}" type="datetime1">
              <a:rPr lang="nl-NL" altLang="nl-NL"/>
              <a:pPr>
                <a:defRPr/>
              </a:pPr>
              <a:t>30-11-2023</a:t>
            </a:fld>
            <a:endParaRPr lang="nl-NL" altLang="nl-NL"/>
          </a:p>
        </p:txBody>
      </p:sp>
      <p:sp>
        <p:nvSpPr>
          <p:cNvPr id="7" name="Tijdelijke aanduiding voor voettekst 7"/>
          <p:cNvSpPr>
            <a:spLocks noGrp="1"/>
          </p:cNvSpPr>
          <p:nvPr>
            <p:ph type="ftr" sz="quarter" idx="12"/>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292594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755577" y="627534"/>
            <a:ext cx="2709937" cy="871538"/>
          </a:xfrm>
          <a:prstGeom prst="rect">
            <a:avLst/>
          </a:prstGeom>
        </p:spPr>
        <p:txBody>
          <a:bodyPr anchor="b"/>
          <a:lstStyle>
            <a:lvl1pPr algn="l">
              <a:defRPr sz="2000" b="1">
                <a:solidFill>
                  <a:srgbClr val="EE7F00"/>
                </a:solidFill>
              </a:defRPr>
            </a:lvl1pPr>
          </a:lstStyle>
          <a:p>
            <a:r>
              <a:rPr lang="nl-NL" dirty="0"/>
              <a:t>Titelstijl van model bewerken</a:t>
            </a:r>
          </a:p>
        </p:txBody>
      </p:sp>
      <p:sp>
        <p:nvSpPr>
          <p:cNvPr id="3" name="Tijdelijke aanduiding voor inhoud 2"/>
          <p:cNvSpPr>
            <a:spLocks noGrp="1"/>
          </p:cNvSpPr>
          <p:nvPr>
            <p:ph idx="1"/>
          </p:nvPr>
        </p:nvSpPr>
        <p:spPr>
          <a:xfrm>
            <a:off x="3575050" y="627534"/>
            <a:ext cx="4957390" cy="3967089"/>
          </a:xfrm>
          <a:prstGeom prst="rect">
            <a:avLst/>
          </a:prstGeom>
        </p:spPr>
        <p:txBody>
          <a:bodyPr/>
          <a:lstStyle>
            <a:lvl1pPr>
              <a:defRPr sz="1800">
                <a:solidFill>
                  <a:srgbClr val="444444"/>
                </a:solidFill>
              </a:defRPr>
            </a:lvl1pPr>
            <a:lvl2pPr>
              <a:defRPr sz="1800">
                <a:solidFill>
                  <a:srgbClr val="444444"/>
                </a:solidFill>
              </a:defRPr>
            </a:lvl2pPr>
            <a:lvl3pPr>
              <a:defRPr sz="1800">
                <a:solidFill>
                  <a:srgbClr val="444444"/>
                </a:solidFill>
              </a:defRPr>
            </a:lvl3pPr>
            <a:lvl4pPr>
              <a:defRPr sz="1800">
                <a:solidFill>
                  <a:srgbClr val="444444"/>
                </a:solidFill>
              </a:defRPr>
            </a:lvl4pPr>
            <a:lvl5pPr>
              <a:defRPr sz="1800">
                <a:solidFill>
                  <a:srgbClr val="444444"/>
                </a:solidFill>
              </a:defRPr>
            </a:lvl5pPr>
            <a:lvl6pPr>
              <a:defRPr sz="2000"/>
            </a:lvl6pPr>
            <a:lvl7pPr>
              <a:defRPr sz="2000"/>
            </a:lvl7pPr>
            <a:lvl8pPr>
              <a:defRPr sz="2000"/>
            </a:lvl8pPr>
            <a:lvl9pPr>
              <a:defRPr sz="2000"/>
            </a:lvl9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tekst 3"/>
          <p:cNvSpPr>
            <a:spLocks noGrp="1"/>
          </p:cNvSpPr>
          <p:nvPr>
            <p:ph type="body" sz="half" idx="2"/>
          </p:nvPr>
        </p:nvSpPr>
        <p:spPr>
          <a:xfrm>
            <a:off x="755577" y="1491630"/>
            <a:ext cx="2709937" cy="3102993"/>
          </a:xfrm>
          <a:prstGeom prst="rect">
            <a:avLst/>
          </a:prstGeom>
        </p:spPr>
        <p:txBody>
          <a:bodyPr/>
          <a:lstStyle>
            <a:lvl1pPr marL="0" indent="0">
              <a:buNone/>
              <a:defRPr sz="1400">
                <a:solidFill>
                  <a:srgbClr val="44444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
        <p:nvSpPr>
          <p:cNvPr id="5" name="Tijdelijke aanduiding voor dianummer 8"/>
          <p:cNvSpPr>
            <a:spLocks noGrp="1"/>
          </p:cNvSpPr>
          <p:nvPr>
            <p:ph type="sldNum" sz="quarter" idx="10"/>
          </p:nvPr>
        </p:nvSpPr>
        <p:spPr>
          <a:ln/>
        </p:spPr>
        <p:txBody>
          <a:bodyPr/>
          <a:lstStyle>
            <a:lvl1pPr>
              <a:defRPr/>
            </a:lvl1pPr>
          </a:lstStyle>
          <a:p>
            <a:pPr>
              <a:defRPr/>
            </a:pPr>
            <a:fld id="{F81B578F-6662-4923-8C21-E1462B485CAA}" type="slidenum">
              <a:rPr lang="nl-NL" altLang="nl-NL"/>
              <a:pPr>
                <a:defRPr/>
              </a:pPr>
              <a:t>‹nr.›</a:t>
            </a:fld>
            <a:endParaRPr lang="nl-NL" altLang="nl-NL"/>
          </a:p>
        </p:txBody>
      </p:sp>
      <p:sp>
        <p:nvSpPr>
          <p:cNvPr id="6" name="Tijdelijke aanduiding voor datum 3"/>
          <p:cNvSpPr>
            <a:spLocks noGrp="1"/>
          </p:cNvSpPr>
          <p:nvPr>
            <p:ph type="dt" sz="half" idx="11"/>
          </p:nvPr>
        </p:nvSpPr>
        <p:spPr>
          <a:ln/>
        </p:spPr>
        <p:txBody>
          <a:bodyPr/>
          <a:lstStyle>
            <a:lvl1pPr>
              <a:defRPr/>
            </a:lvl1pPr>
          </a:lstStyle>
          <a:p>
            <a:pPr>
              <a:defRPr/>
            </a:pPr>
            <a:fld id="{0D6E8A31-1F64-4A39-B7AD-6008DA1C0D25}" type="datetime1">
              <a:rPr lang="nl-NL" altLang="nl-NL"/>
              <a:pPr>
                <a:defRPr/>
              </a:pPr>
              <a:t>30-11-2023</a:t>
            </a:fld>
            <a:endParaRPr lang="nl-NL" altLang="nl-NL"/>
          </a:p>
        </p:txBody>
      </p:sp>
      <p:sp>
        <p:nvSpPr>
          <p:cNvPr id="7" name="Tijdelijke aanduiding voor voettekst 7"/>
          <p:cNvSpPr>
            <a:spLocks noGrp="1"/>
          </p:cNvSpPr>
          <p:nvPr>
            <p:ph type="ftr" sz="quarter" idx="12"/>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773858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a:prstGeom prst="rect">
            <a:avLst/>
          </a:prstGeom>
        </p:spPr>
        <p:txBody>
          <a:bodyPr anchor="b"/>
          <a:lstStyle>
            <a:lvl1pPr algn="l">
              <a:defRPr sz="2000" b="1">
                <a:solidFill>
                  <a:srgbClr val="EE7F00"/>
                </a:solidFill>
              </a:defRPr>
            </a:lvl1pPr>
          </a:lstStyle>
          <a:p>
            <a:r>
              <a:rPr lang="nl-NL" dirty="0"/>
              <a:t>Titelstijl van model bewerken</a:t>
            </a:r>
          </a:p>
        </p:txBody>
      </p:sp>
      <p:sp>
        <p:nvSpPr>
          <p:cNvPr id="3" name="Tijdelijke aanduiding voor afbeelding 2"/>
          <p:cNvSpPr>
            <a:spLocks noGrp="1"/>
          </p:cNvSpPr>
          <p:nvPr>
            <p:ph type="pic" idx="1"/>
          </p:nvPr>
        </p:nvSpPr>
        <p:spPr>
          <a:xfrm>
            <a:off x="1792288" y="459581"/>
            <a:ext cx="5486400" cy="3086100"/>
          </a:xfrm>
          <a:prstGeom prst="rect">
            <a:avLst/>
          </a:prstGeo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
        <p:nvSpPr>
          <p:cNvPr id="5" name="Tijdelijke aanduiding voor dianummer 8"/>
          <p:cNvSpPr>
            <a:spLocks noGrp="1"/>
          </p:cNvSpPr>
          <p:nvPr>
            <p:ph type="sldNum" sz="quarter" idx="10"/>
          </p:nvPr>
        </p:nvSpPr>
        <p:spPr>
          <a:ln/>
        </p:spPr>
        <p:txBody>
          <a:bodyPr/>
          <a:lstStyle>
            <a:lvl1pPr>
              <a:defRPr/>
            </a:lvl1pPr>
          </a:lstStyle>
          <a:p>
            <a:pPr>
              <a:defRPr/>
            </a:pPr>
            <a:fld id="{29BDDD2C-DCCF-4050-BC58-84279A892733}" type="slidenum">
              <a:rPr lang="nl-NL" altLang="nl-NL"/>
              <a:pPr>
                <a:defRPr/>
              </a:pPr>
              <a:t>‹nr.›</a:t>
            </a:fld>
            <a:endParaRPr lang="nl-NL" altLang="nl-NL"/>
          </a:p>
        </p:txBody>
      </p:sp>
      <p:sp>
        <p:nvSpPr>
          <p:cNvPr id="6" name="Tijdelijke aanduiding voor datum 3"/>
          <p:cNvSpPr>
            <a:spLocks noGrp="1"/>
          </p:cNvSpPr>
          <p:nvPr>
            <p:ph type="dt" sz="half" idx="11"/>
          </p:nvPr>
        </p:nvSpPr>
        <p:spPr>
          <a:ln/>
        </p:spPr>
        <p:txBody>
          <a:bodyPr/>
          <a:lstStyle>
            <a:lvl1pPr>
              <a:defRPr/>
            </a:lvl1pPr>
          </a:lstStyle>
          <a:p>
            <a:pPr>
              <a:defRPr/>
            </a:pPr>
            <a:fld id="{004D5F3F-B4BC-4BC0-ABDC-096EEBF95922}" type="datetime1">
              <a:rPr lang="nl-NL" altLang="nl-NL"/>
              <a:pPr>
                <a:defRPr/>
              </a:pPr>
              <a:t>30-11-2023</a:t>
            </a:fld>
            <a:endParaRPr lang="nl-NL" altLang="nl-NL"/>
          </a:p>
        </p:txBody>
      </p:sp>
      <p:sp>
        <p:nvSpPr>
          <p:cNvPr id="7" name="Tijdelijke aanduiding voor voettekst 7"/>
          <p:cNvSpPr>
            <a:spLocks noGrp="1"/>
          </p:cNvSpPr>
          <p:nvPr>
            <p:ph type="ftr" sz="quarter" idx="12"/>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2189556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745648" y="1544400"/>
            <a:ext cx="7858800" cy="3079578"/>
          </a:xfrm>
          <a:prstGeom prst="rect">
            <a:avLst/>
          </a:prstGeom>
        </p:spPr>
        <p:txBody>
          <a:bodyPr>
            <a:normAutofit/>
          </a:bodyPr>
          <a:lstStyle>
            <a:lvl1pPr marL="342900" indent="-342900">
              <a:buFont typeface="Arial"/>
              <a:buChar char="•"/>
              <a:defRPr sz="18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tel 1"/>
          <p:cNvSpPr>
            <a:spLocks noGrp="1"/>
          </p:cNvSpPr>
          <p:nvPr>
            <p:ph type="title"/>
          </p:nvPr>
        </p:nvSpPr>
        <p:spPr>
          <a:xfrm>
            <a:off x="745648" y="645590"/>
            <a:ext cx="7786800" cy="486000"/>
          </a:xfrm>
          <a:prstGeom prst="rect">
            <a:avLst/>
          </a:prstGeom>
        </p:spPr>
        <p:txBody>
          <a:bodyPr anchor="b" anchorCtr="0">
            <a:noAutofit/>
          </a:bodyPr>
          <a:lstStyle>
            <a:lvl1pPr algn="l">
              <a:defRPr sz="3000" b="1">
                <a:solidFill>
                  <a:srgbClr val="EE7F00"/>
                </a:solidFill>
                <a:latin typeface="Arial"/>
                <a:cs typeface="Arial"/>
              </a:defRPr>
            </a:lvl1pPr>
          </a:lstStyle>
          <a:p>
            <a:r>
              <a:rPr lang="nl-NL" dirty="0"/>
              <a:t>Titelstijl van model bewerken</a:t>
            </a:r>
          </a:p>
        </p:txBody>
      </p:sp>
      <p:sp>
        <p:nvSpPr>
          <p:cNvPr id="9" name="Tijdelijke aanduiding voor tekst 11"/>
          <p:cNvSpPr>
            <a:spLocks noGrp="1"/>
          </p:cNvSpPr>
          <p:nvPr>
            <p:ph type="body" sz="quarter" idx="13"/>
          </p:nvPr>
        </p:nvSpPr>
        <p:spPr>
          <a:xfrm>
            <a:off x="746168" y="1136883"/>
            <a:ext cx="7786800" cy="270000"/>
          </a:xfrm>
          <a:prstGeom prst="rect">
            <a:avLst/>
          </a:prstGeom>
        </p:spPr>
        <p:txBody>
          <a:bodyPr>
            <a:noAutofit/>
          </a:bodyPr>
          <a:lstStyle>
            <a:lvl1pPr marL="0" indent="0">
              <a:buNone/>
              <a:defRPr sz="1800" b="1" baseline="0"/>
            </a:lvl1pPr>
          </a:lstStyle>
          <a:p>
            <a:pPr lvl="0"/>
            <a:r>
              <a:rPr lang="nl-NL" dirty="0"/>
              <a:t>Klik om de tekststijl van het model te bewerken</a:t>
            </a:r>
          </a:p>
        </p:txBody>
      </p:sp>
      <p:sp>
        <p:nvSpPr>
          <p:cNvPr id="5" name="Tijdelijke aanduiding voor dianummer 8"/>
          <p:cNvSpPr>
            <a:spLocks noGrp="1"/>
          </p:cNvSpPr>
          <p:nvPr>
            <p:ph type="sldNum" sz="quarter" idx="14"/>
          </p:nvPr>
        </p:nvSpPr>
        <p:spPr>
          <a:ln/>
        </p:spPr>
        <p:txBody>
          <a:bodyPr/>
          <a:lstStyle>
            <a:lvl1pPr>
              <a:defRPr/>
            </a:lvl1pPr>
          </a:lstStyle>
          <a:p>
            <a:pPr>
              <a:defRPr/>
            </a:pPr>
            <a:fld id="{EAC46299-DB38-4726-BC9A-2CA1441C02D1}" type="slidenum">
              <a:rPr lang="nl-NL" altLang="nl-NL"/>
              <a:pPr>
                <a:defRPr/>
              </a:pPr>
              <a:t>‹nr.›</a:t>
            </a:fld>
            <a:endParaRPr lang="nl-NL" altLang="nl-NL"/>
          </a:p>
        </p:txBody>
      </p:sp>
      <p:sp>
        <p:nvSpPr>
          <p:cNvPr id="6" name="Tijdelijke aanduiding voor datum 3"/>
          <p:cNvSpPr>
            <a:spLocks noGrp="1"/>
          </p:cNvSpPr>
          <p:nvPr>
            <p:ph type="dt" sz="half" idx="15"/>
          </p:nvPr>
        </p:nvSpPr>
        <p:spPr>
          <a:ln/>
        </p:spPr>
        <p:txBody>
          <a:bodyPr/>
          <a:lstStyle>
            <a:lvl1pPr>
              <a:defRPr/>
            </a:lvl1pPr>
          </a:lstStyle>
          <a:p>
            <a:pPr>
              <a:defRPr/>
            </a:pPr>
            <a:fld id="{9F280935-91B0-4050-A401-F6BA66564859}" type="datetime1">
              <a:rPr lang="nl-NL" altLang="nl-NL"/>
              <a:pPr>
                <a:defRPr/>
              </a:pPr>
              <a:t>30-11-2023</a:t>
            </a:fld>
            <a:endParaRPr lang="nl-NL" altLang="nl-NL"/>
          </a:p>
        </p:txBody>
      </p:sp>
      <p:sp>
        <p:nvSpPr>
          <p:cNvPr id="7" name="Tijdelijke aanduiding voor voettekst 7"/>
          <p:cNvSpPr>
            <a:spLocks noGrp="1"/>
          </p:cNvSpPr>
          <p:nvPr>
            <p:ph type="ftr" sz="quarter" idx="16"/>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258860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a:prstGeom prst="rect">
            <a:avLst/>
          </a:prstGeom>
        </p:spPr>
        <p:txBody>
          <a:bodyPr anchor="t"/>
          <a:lstStyle>
            <a:lvl1pPr algn="l">
              <a:defRPr sz="3600" b="1" cap="none">
                <a:solidFill>
                  <a:srgbClr val="EE7F00"/>
                </a:solidFill>
              </a:defRPr>
            </a:lvl1pPr>
          </a:lstStyle>
          <a:p>
            <a:r>
              <a:rPr lang="nl-NL" dirty="0"/>
              <a:t>Titelstijl van model bewerken</a:t>
            </a:r>
          </a:p>
        </p:txBody>
      </p:sp>
      <p:sp>
        <p:nvSpPr>
          <p:cNvPr id="3" name="Tijdelijke aanduiding voor tekst 2"/>
          <p:cNvSpPr>
            <a:spLocks noGrp="1"/>
          </p:cNvSpPr>
          <p:nvPr>
            <p:ph type="body" idx="1"/>
          </p:nvPr>
        </p:nvSpPr>
        <p:spPr>
          <a:xfrm>
            <a:off x="722313" y="2180035"/>
            <a:ext cx="7772400" cy="1125140"/>
          </a:xfrm>
          <a:prstGeom prst="rect">
            <a:avLst/>
          </a:prstGeom>
        </p:spPr>
        <p:txBody>
          <a:bodyPr anchor="b"/>
          <a:lstStyle>
            <a:lvl1pPr marL="0" indent="0">
              <a:buNone/>
              <a:defRPr sz="2200" b="1">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dirty="0"/>
              <a:t>Klik om de tekststijl van het model te bewerken</a:t>
            </a:r>
          </a:p>
        </p:txBody>
      </p:sp>
      <p:sp>
        <p:nvSpPr>
          <p:cNvPr id="4" name="Tijdelijke aanduiding voor dianummer 8"/>
          <p:cNvSpPr>
            <a:spLocks noGrp="1"/>
          </p:cNvSpPr>
          <p:nvPr>
            <p:ph type="sldNum" sz="quarter" idx="10"/>
          </p:nvPr>
        </p:nvSpPr>
        <p:spPr>
          <a:ln/>
        </p:spPr>
        <p:txBody>
          <a:bodyPr/>
          <a:lstStyle>
            <a:lvl1pPr>
              <a:defRPr/>
            </a:lvl1pPr>
          </a:lstStyle>
          <a:p>
            <a:pPr>
              <a:defRPr/>
            </a:pPr>
            <a:fld id="{DC1A2798-3B4B-4B31-9ADE-12C5B73CAC54}" type="slidenum">
              <a:rPr lang="nl-NL" altLang="nl-NL"/>
              <a:pPr>
                <a:defRPr/>
              </a:pPr>
              <a:t>‹nr.›</a:t>
            </a:fld>
            <a:endParaRPr lang="nl-NL" altLang="nl-NL"/>
          </a:p>
        </p:txBody>
      </p:sp>
      <p:sp>
        <p:nvSpPr>
          <p:cNvPr id="5" name="Tijdelijke aanduiding voor datum 3"/>
          <p:cNvSpPr>
            <a:spLocks noGrp="1"/>
          </p:cNvSpPr>
          <p:nvPr>
            <p:ph type="dt" sz="half" idx="11"/>
          </p:nvPr>
        </p:nvSpPr>
        <p:spPr>
          <a:ln/>
        </p:spPr>
        <p:txBody>
          <a:bodyPr/>
          <a:lstStyle>
            <a:lvl1pPr>
              <a:defRPr/>
            </a:lvl1pPr>
          </a:lstStyle>
          <a:p>
            <a:pPr>
              <a:defRPr/>
            </a:pPr>
            <a:fld id="{74D3F4A6-FCFA-431E-9698-D11D7A94A2F0}" type="datetime1">
              <a:rPr lang="nl-NL" altLang="nl-NL"/>
              <a:pPr>
                <a:defRPr/>
              </a:pPr>
              <a:t>30-11-2023</a:t>
            </a:fld>
            <a:endParaRPr lang="nl-NL" altLang="nl-NL"/>
          </a:p>
        </p:txBody>
      </p:sp>
      <p:sp>
        <p:nvSpPr>
          <p:cNvPr id="6" name="Tijdelijke aanduiding voor voettekst 7"/>
          <p:cNvSpPr>
            <a:spLocks noGrp="1"/>
          </p:cNvSpPr>
          <p:nvPr>
            <p:ph type="ftr" sz="quarter" idx="12"/>
          </p:nvPr>
        </p:nvSpPr>
        <p:spPr>
          <a:ln/>
        </p:spPr>
        <p:txBody>
          <a:bodyPr/>
          <a:lstStyle>
            <a:lvl1pPr>
              <a:defRPr/>
            </a:lvl1pPr>
          </a:lstStyle>
          <a:p>
            <a:pPr>
              <a:defRPr/>
            </a:pPr>
            <a:r>
              <a:rPr lang="nl-NL"/>
              <a:t>Titel presentatie (via kop- en voettekst)</a:t>
            </a:r>
          </a:p>
        </p:txBody>
      </p:sp>
    </p:spTree>
    <p:extLst>
      <p:ext uri="{BB962C8B-B14F-4D97-AF65-F5344CB8AC3E}">
        <p14:creationId xmlns:p14="http://schemas.microsoft.com/office/powerpoint/2010/main" val="40184616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8.emf"/><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9.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13.xml"/><Relationship Id="rId4" Type="http://schemas.openxmlformats.org/officeDocument/2006/relationships/image" Target="../media/image8.emf"/></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6" name="Afbeelding 1" descr="payoff_neg2.pdf"/>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16013" y="4503738"/>
            <a:ext cx="14001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hoek 7"/>
          <p:cNvSpPr/>
          <p:nvPr userDrawn="1"/>
        </p:nvSpPr>
        <p:spPr bwMode="auto">
          <a:xfrm>
            <a:off x="873125" y="3148013"/>
            <a:ext cx="7916863" cy="1731962"/>
          </a:xfrm>
          <a:prstGeom prst="rect">
            <a:avLst/>
          </a:prstGeom>
          <a:solidFill>
            <a:srgbClr val="E66E1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nl-NL"/>
          </a:p>
        </p:txBody>
      </p:sp>
      <p:sp>
        <p:nvSpPr>
          <p:cNvPr id="9" name="Rechthoek 8"/>
          <p:cNvSpPr/>
          <p:nvPr userDrawn="1"/>
        </p:nvSpPr>
        <p:spPr bwMode="auto">
          <a:xfrm>
            <a:off x="8748713" y="3435350"/>
            <a:ext cx="431800" cy="1158875"/>
          </a:xfrm>
          <a:prstGeom prst="rect">
            <a:avLst/>
          </a:prstGeom>
          <a:solidFill>
            <a:srgbClr val="E66E1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nl-NL"/>
          </a:p>
        </p:txBody>
      </p:sp>
      <p:pic>
        <p:nvPicPr>
          <p:cNvPr id="1029" name="Afbeelding 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49350" y="4443413"/>
            <a:ext cx="143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4" r:id="rId1"/>
    <p:sldLayoutId id="2147484365" r:id="rId2"/>
  </p:sldLayoutIdLst>
  <p:hf hdr="0"/>
  <p:txStyles>
    <p:titleStyle>
      <a:lvl1pPr algn="l" defTabSz="457200" rtl="0" eaLnBrk="0" fontAlgn="base" hangingPunct="0">
        <a:spcBef>
          <a:spcPct val="0"/>
        </a:spcBef>
        <a:spcAft>
          <a:spcPct val="0"/>
        </a:spcAft>
        <a:defRPr sz="4000"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4000">
          <a:solidFill>
            <a:schemeClr val="tx1"/>
          </a:solidFill>
          <a:latin typeface="Arial" charset="0"/>
          <a:ea typeface="ＭＳ Ｐゴシック" charset="0"/>
        </a:defRPr>
      </a:lvl6pPr>
      <a:lvl7pPr marL="914400" algn="l" defTabSz="457200" rtl="0" fontAlgn="base">
        <a:spcBef>
          <a:spcPct val="0"/>
        </a:spcBef>
        <a:spcAft>
          <a:spcPct val="0"/>
        </a:spcAft>
        <a:defRPr sz="4000">
          <a:solidFill>
            <a:schemeClr val="tx1"/>
          </a:solidFill>
          <a:latin typeface="Arial" charset="0"/>
          <a:ea typeface="ＭＳ Ｐゴシック" charset="0"/>
        </a:defRPr>
      </a:lvl7pPr>
      <a:lvl8pPr marL="1371600" algn="l" defTabSz="457200" rtl="0" fontAlgn="base">
        <a:spcBef>
          <a:spcPct val="0"/>
        </a:spcBef>
        <a:spcAft>
          <a:spcPct val="0"/>
        </a:spcAft>
        <a:defRPr sz="4000">
          <a:solidFill>
            <a:schemeClr val="tx1"/>
          </a:solidFill>
          <a:latin typeface="Arial" charset="0"/>
          <a:ea typeface="ＭＳ Ｐゴシック" charset="0"/>
        </a:defRPr>
      </a:lvl8pPr>
      <a:lvl9pPr marL="1828800" algn="l" defTabSz="457200" rtl="0" fontAlgn="base">
        <a:spcBef>
          <a:spcPct val="0"/>
        </a:spcBef>
        <a:spcAft>
          <a:spcPct val="0"/>
        </a:spcAft>
        <a:defRPr sz="4000">
          <a:solidFill>
            <a:schemeClr val="tx1"/>
          </a:solidFill>
          <a:latin typeface="Arial"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ijdelijke aanduiding voor dianummer 8"/>
          <p:cNvSpPr>
            <a:spLocks noGrp="1"/>
          </p:cNvSpPr>
          <p:nvPr>
            <p:ph type="sldNum" sz="quarter" idx="4"/>
          </p:nvPr>
        </p:nvSpPr>
        <p:spPr>
          <a:xfrm>
            <a:off x="8604250" y="4767263"/>
            <a:ext cx="328613" cy="274637"/>
          </a:xfrm>
          <a:prstGeom prst="rect">
            <a:avLst/>
          </a:prstGeom>
          <a:noFill/>
          <a:ln>
            <a:noFill/>
          </a:ln>
        </p:spPr>
        <p:txBody>
          <a:bodyPr vert="horz" wrap="square" lIns="0" tIns="0" rIns="0" bIns="0" numCol="1" anchor="ctr" anchorCtr="0" compatLnSpc="1">
            <a:prstTxWarp prst="textNoShape">
              <a:avLst/>
            </a:prstTxWarp>
          </a:bodyPr>
          <a:lstStyle>
            <a:lvl1pPr algn="r">
              <a:defRPr sz="1000" baseline="0">
                <a:solidFill>
                  <a:srgbClr val="898989"/>
                </a:solidFill>
              </a:defRPr>
            </a:lvl1pPr>
          </a:lstStyle>
          <a:p>
            <a:pPr>
              <a:defRPr/>
            </a:pPr>
            <a:fld id="{2CA450AA-1198-4A19-A33D-32A1AC6CC45A}" type="slidenum">
              <a:rPr lang="nl-NL" altLang="nl-NL"/>
              <a:pPr>
                <a:defRPr/>
              </a:pPr>
              <a:t>‹nr.›</a:t>
            </a:fld>
            <a:endParaRPr lang="nl-NL" altLang="nl-NL"/>
          </a:p>
        </p:txBody>
      </p:sp>
      <p:sp>
        <p:nvSpPr>
          <p:cNvPr id="11" name="Tijdelijke aanduiding voor datum 3"/>
          <p:cNvSpPr>
            <a:spLocks noGrp="1"/>
          </p:cNvSpPr>
          <p:nvPr>
            <p:ph type="dt" sz="half" idx="2"/>
          </p:nvPr>
        </p:nvSpPr>
        <p:spPr>
          <a:xfrm>
            <a:off x="755650" y="4767263"/>
            <a:ext cx="576263" cy="274637"/>
          </a:xfrm>
          <a:prstGeom prst="rect">
            <a:avLst/>
          </a:prstGeom>
          <a:noFill/>
          <a:ln>
            <a:noFill/>
          </a:ln>
        </p:spPr>
        <p:txBody>
          <a:bodyPr vert="horz" wrap="square" lIns="0" tIns="0" rIns="0" bIns="0" numCol="1" anchor="ctr" anchorCtr="0" compatLnSpc="1">
            <a:prstTxWarp prst="textNoShape">
              <a:avLst/>
            </a:prstTxWarp>
          </a:bodyPr>
          <a:lstStyle>
            <a:lvl1pPr>
              <a:defRPr sz="1000" baseline="0">
                <a:solidFill>
                  <a:srgbClr val="898989"/>
                </a:solidFill>
                <a:latin typeface="Arial" pitchFamily="34" charset="0"/>
              </a:defRPr>
            </a:lvl1pPr>
          </a:lstStyle>
          <a:p>
            <a:pPr>
              <a:defRPr/>
            </a:pPr>
            <a:fld id="{9643D9A8-B3A5-4490-B0F8-87F88B6CD2A1}" type="datetime1">
              <a:rPr lang="nl-NL" altLang="nl-NL"/>
              <a:pPr>
                <a:defRPr/>
              </a:pPr>
              <a:t>30-11-2023</a:t>
            </a:fld>
            <a:endParaRPr lang="nl-NL" altLang="nl-NL"/>
          </a:p>
        </p:txBody>
      </p:sp>
      <p:sp>
        <p:nvSpPr>
          <p:cNvPr id="12" name="Tijdelijke aanduiding voor voettekst 7"/>
          <p:cNvSpPr>
            <a:spLocks noGrp="1"/>
          </p:cNvSpPr>
          <p:nvPr>
            <p:ph type="ftr" sz="quarter" idx="3"/>
          </p:nvPr>
        </p:nvSpPr>
        <p:spPr>
          <a:xfrm>
            <a:off x="1403350" y="4767263"/>
            <a:ext cx="2736850" cy="274637"/>
          </a:xfrm>
          <a:prstGeom prst="rect">
            <a:avLst/>
          </a:prstGeom>
          <a:noFill/>
          <a:ln>
            <a:noFill/>
          </a:ln>
        </p:spPr>
        <p:txBody>
          <a:bodyPr vert="horz" lIns="0" tIns="0" rIns="0" bIns="0" rtlCol="0" anchor="ctr"/>
          <a:lstStyle>
            <a:lvl1pPr algn="l">
              <a:defRPr sz="1000" baseline="0">
                <a:solidFill>
                  <a:schemeClr val="tx1">
                    <a:tint val="75000"/>
                  </a:schemeClr>
                </a:solidFill>
                <a:latin typeface="Arial" charset="0"/>
                <a:ea typeface="ＭＳ Ｐゴシック" charset="0"/>
                <a:cs typeface="ＭＳ Ｐゴシック" charset="0"/>
              </a:defRPr>
            </a:lvl1pPr>
          </a:lstStyle>
          <a:p>
            <a:pPr>
              <a:defRPr/>
            </a:pPr>
            <a:r>
              <a:rPr lang="nl-NL"/>
              <a:t>Titel presentatie (via kop- en voettekst)</a:t>
            </a:r>
          </a:p>
        </p:txBody>
      </p:sp>
      <p:pic>
        <p:nvPicPr>
          <p:cNvPr id="2053" name="Afbeelding 1"/>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389563" y="4840288"/>
            <a:ext cx="3127375"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hthoek 8"/>
          <p:cNvSpPr/>
          <p:nvPr userDrawn="1"/>
        </p:nvSpPr>
        <p:spPr>
          <a:xfrm>
            <a:off x="755650" y="0"/>
            <a:ext cx="7777163" cy="304800"/>
          </a:xfrm>
          <a:prstGeom prst="rect">
            <a:avLst/>
          </a:prstGeom>
          <a:solidFill>
            <a:srgbClr val="E76A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a:p>
        </p:txBody>
      </p:sp>
    </p:spTree>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Lst>
  <p:hf hdr="0"/>
  <p:txStyles>
    <p:titleStyle>
      <a:lvl1pPr algn="l" defTabSz="457200" rtl="0" eaLnBrk="0" fontAlgn="base" hangingPunct="0">
        <a:spcBef>
          <a:spcPct val="0"/>
        </a:spcBef>
        <a:spcAft>
          <a:spcPct val="0"/>
        </a:spcAft>
        <a:defRPr sz="4000"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4000">
          <a:solidFill>
            <a:schemeClr val="tx1"/>
          </a:solidFill>
          <a:latin typeface="Arial" charset="0"/>
          <a:ea typeface="ＭＳ Ｐゴシック" charset="0"/>
        </a:defRPr>
      </a:lvl6pPr>
      <a:lvl7pPr marL="914400" algn="l" defTabSz="457200" rtl="0" fontAlgn="base">
        <a:spcBef>
          <a:spcPct val="0"/>
        </a:spcBef>
        <a:spcAft>
          <a:spcPct val="0"/>
        </a:spcAft>
        <a:defRPr sz="4000">
          <a:solidFill>
            <a:schemeClr val="tx1"/>
          </a:solidFill>
          <a:latin typeface="Arial" charset="0"/>
          <a:ea typeface="ＭＳ Ｐゴシック" charset="0"/>
        </a:defRPr>
      </a:lvl7pPr>
      <a:lvl8pPr marL="1371600" algn="l" defTabSz="457200" rtl="0" fontAlgn="base">
        <a:spcBef>
          <a:spcPct val="0"/>
        </a:spcBef>
        <a:spcAft>
          <a:spcPct val="0"/>
        </a:spcAft>
        <a:defRPr sz="4000">
          <a:solidFill>
            <a:schemeClr val="tx1"/>
          </a:solidFill>
          <a:latin typeface="Arial" charset="0"/>
          <a:ea typeface="ＭＳ Ｐゴシック" charset="0"/>
        </a:defRPr>
      </a:lvl8pPr>
      <a:lvl9pPr marL="1828800" algn="l" defTabSz="457200" rtl="0" fontAlgn="base">
        <a:spcBef>
          <a:spcPct val="0"/>
        </a:spcBef>
        <a:spcAft>
          <a:spcPct val="0"/>
        </a:spcAft>
        <a:defRPr sz="4000">
          <a:solidFill>
            <a:schemeClr val="tx1"/>
          </a:solidFill>
          <a:latin typeface="Arial"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444444"/>
        </a:solidFill>
        <a:effectLst/>
      </p:bgPr>
    </p:bg>
    <p:spTree>
      <p:nvGrpSpPr>
        <p:cNvPr id="1" name=""/>
        <p:cNvGrpSpPr/>
        <p:nvPr/>
      </p:nvGrpSpPr>
      <p:grpSpPr>
        <a:xfrm>
          <a:off x="0" y="0"/>
          <a:ext cx="0" cy="0"/>
          <a:chOff x="0" y="0"/>
          <a:chExt cx="0" cy="0"/>
        </a:xfrm>
      </p:grpSpPr>
      <p:sp>
        <p:nvSpPr>
          <p:cNvPr id="10" name="Tijdelijke aanduiding voor dianummer 8"/>
          <p:cNvSpPr>
            <a:spLocks noGrp="1"/>
          </p:cNvSpPr>
          <p:nvPr>
            <p:ph type="sldNum" sz="quarter" idx="4"/>
          </p:nvPr>
        </p:nvSpPr>
        <p:spPr>
          <a:xfrm>
            <a:off x="8604250" y="4767263"/>
            <a:ext cx="328613" cy="274637"/>
          </a:xfrm>
          <a:prstGeom prst="rect">
            <a:avLst/>
          </a:prstGeom>
          <a:noFill/>
          <a:ln>
            <a:noFill/>
          </a:ln>
        </p:spPr>
        <p:txBody>
          <a:bodyPr vert="horz" wrap="square" lIns="0" tIns="0" rIns="0" bIns="0" numCol="1" anchor="ctr" anchorCtr="0" compatLnSpc="1">
            <a:prstTxWarp prst="textNoShape">
              <a:avLst/>
            </a:prstTxWarp>
          </a:bodyPr>
          <a:lstStyle>
            <a:lvl1pPr algn="r">
              <a:defRPr sz="1000" baseline="0">
                <a:solidFill>
                  <a:srgbClr val="898989"/>
                </a:solidFill>
              </a:defRPr>
            </a:lvl1pPr>
          </a:lstStyle>
          <a:p>
            <a:pPr>
              <a:defRPr/>
            </a:pPr>
            <a:fld id="{206DCA2D-6CB3-4BAC-BB7F-E4FE46B18C5E}" type="slidenum">
              <a:rPr lang="nl-NL" altLang="nl-NL"/>
              <a:pPr>
                <a:defRPr/>
              </a:pPr>
              <a:t>‹nr.›</a:t>
            </a:fld>
            <a:endParaRPr lang="nl-NL" altLang="nl-NL"/>
          </a:p>
        </p:txBody>
      </p:sp>
      <p:sp>
        <p:nvSpPr>
          <p:cNvPr id="11" name="Tijdelijke aanduiding voor datum 3"/>
          <p:cNvSpPr>
            <a:spLocks noGrp="1"/>
          </p:cNvSpPr>
          <p:nvPr>
            <p:ph type="dt" sz="half" idx="2"/>
          </p:nvPr>
        </p:nvSpPr>
        <p:spPr>
          <a:xfrm>
            <a:off x="755650" y="4767263"/>
            <a:ext cx="576263" cy="274637"/>
          </a:xfrm>
          <a:prstGeom prst="rect">
            <a:avLst/>
          </a:prstGeom>
          <a:noFill/>
          <a:ln>
            <a:noFill/>
          </a:ln>
        </p:spPr>
        <p:txBody>
          <a:bodyPr vert="horz" wrap="square" lIns="0" tIns="0" rIns="0" bIns="0" numCol="1" anchor="ctr" anchorCtr="0" compatLnSpc="1">
            <a:prstTxWarp prst="textNoShape">
              <a:avLst/>
            </a:prstTxWarp>
          </a:bodyPr>
          <a:lstStyle>
            <a:lvl1pPr>
              <a:defRPr sz="1000" baseline="0">
                <a:solidFill>
                  <a:srgbClr val="898989"/>
                </a:solidFill>
                <a:latin typeface="Arial" pitchFamily="34" charset="0"/>
              </a:defRPr>
            </a:lvl1pPr>
          </a:lstStyle>
          <a:p>
            <a:pPr>
              <a:defRPr/>
            </a:pPr>
            <a:fld id="{D5543663-785B-4026-A839-485CD920AFFB}" type="datetime1">
              <a:rPr lang="nl-NL" altLang="nl-NL"/>
              <a:pPr>
                <a:defRPr/>
              </a:pPr>
              <a:t>30-11-2023</a:t>
            </a:fld>
            <a:endParaRPr lang="nl-NL" altLang="nl-NL"/>
          </a:p>
        </p:txBody>
      </p:sp>
      <p:sp>
        <p:nvSpPr>
          <p:cNvPr id="12" name="Tijdelijke aanduiding voor voettekst 7"/>
          <p:cNvSpPr>
            <a:spLocks noGrp="1"/>
          </p:cNvSpPr>
          <p:nvPr>
            <p:ph type="ftr" sz="quarter" idx="3"/>
          </p:nvPr>
        </p:nvSpPr>
        <p:spPr>
          <a:xfrm>
            <a:off x="1403350" y="4767263"/>
            <a:ext cx="2736850" cy="274637"/>
          </a:xfrm>
          <a:prstGeom prst="rect">
            <a:avLst/>
          </a:prstGeom>
          <a:noFill/>
          <a:ln>
            <a:noFill/>
          </a:ln>
        </p:spPr>
        <p:txBody>
          <a:bodyPr vert="horz" lIns="0" tIns="0" rIns="0" bIns="0" rtlCol="0" anchor="ctr"/>
          <a:lstStyle>
            <a:lvl1pPr algn="l">
              <a:defRPr sz="1000" baseline="0">
                <a:solidFill>
                  <a:schemeClr val="tx1">
                    <a:tint val="75000"/>
                  </a:schemeClr>
                </a:solidFill>
                <a:latin typeface="Arial" charset="0"/>
                <a:ea typeface="ＭＳ Ｐゴシック" charset="0"/>
                <a:cs typeface="ＭＳ Ｐゴシック" charset="0"/>
              </a:defRPr>
            </a:lvl1pPr>
          </a:lstStyle>
          <a:p>
            <a:pPr>
              <a:defRPr/>
            </a:pPr>
            <a:r>
              <a:rPr lang="nl-NL"/>
              <a:t>Titel presentatie (via kop- en voettekst)</a:t>
            </a:r>
          </a:p>
        </p:txBody>
      </p:sp>
      <p:sp>
        <p:nvSpPr>
          <p:cNvPr id="7" name="Rechthoek 6"/>
          <p:cNvSpPr/>
          <p:nvPr userDrawn="1"/>
        </p:nvSpPr>
        <p:spPr>
          <a:xfrm>
            <a:off x="755650" y="0"/>
            <a:ext cx="7777163"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a:p>
        </p:txBody>
      </p:sp>
      <p:pic>
        <p:nvPicPr>
          <p:cNvPr id="3078" name="Afbeelding 1"/>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394325" y="4840288"/>
            <a:ext cx="311785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Lst>
  <p:hf hdr="0"/>
  <p:txStyles>
    <p:titleStyle>
      <a:lvl1pPr algn="l" defTabSz="457200" rtl="0" eaLnBrk="0" fontAlgn="base" hangingPunct="0">
        <a:spcBef>
          <a:spcPct val="0"/>
        </a:spcBef>
        <a:spcAft>
          <a:spcPct val="0"/>
        </a:spcAft>
        <a:defRPr sz="4000" b="1" kern="1200">
          <a:solidFill>
            <a:srgbClr val="EE7F00"/>
          </a:solidFill>
          <a:latin typeface="Arial"/>
          <a:ea typeface="ＭＳ Ｐゴシック" charset="0"/>
          <a:cs typeface="Arial"/>
        </a:defRPr>
      </a:lvl1pPr>
      <a:lvl2pPr algn="l" defTabSz="457200" rtl="0" eaLnBrk="0" fontAlgn="base" hangingPunct="0">
        <a:spcBef>
          <a:spcPct val="0"/>
        </a:spcBef>
        <a:spcAft>
          <a:spcPct val="0"/>
        </a:spcAft>
        <a:defRPr sz="4000" b="1">
          <a:solidFill>
            <a:srgbClr val="EE7F00"/>
          </a:solidFill>
          <a:latin typeface="Arial" charset="0"/>
          <a:ea typeface="ＭＳ Ｐゴシック" charset="0"/>
          <a:cs typeface="Arial" charset="0"/>
        </a:defRPr>
      </a:lvl2pPr>
      <a:lvl3pPr algn="l" defTabSz="457200" rtl="0" eaLnBrk="0" fontAlgn="base" hangingPunct="0">
        <a:spcBef>
          <a:spcPct val="0"/>
        </a:spcBef>
        <a:spcAft>
          <a:spcPct val="0"/>
        </a:spcAft>
        <a:defRPr sz="4000" b="1">
          <a:solidFill>
            <a:srgbClr val="EE7F00"/>
          </a:solidFill>
          <a:latin typeface="Arial" charset="0"/>
          <a:ea typeface="ＭＳ Ｐゴシック" charset="0"/>
          <a:cs typeface="Arial" charset="0"/>
        </a:defRPr>
      </a:lvl3pPr>
      <a:lvl4pPr algn="l" defTabSz="457200" rtl="0" eaLnBrk="0" fontAlgn="base" hangingPunct="0">
        <a:spcBef>
          <a:spcPct val="0"/>
        </a:spcBef>
        <a:spcAft>
          <a:spcPct val="0"/>
        </a:spcAft>
        <a:defRPr sz="4000" b="1">
          <a:solidFill>
            <a:srgbClr val="EE7F00"/>
          </a:solidFill>
          <a:latin typeface="Arial" charset="0"/>
          <a:ea typeface="ＭＳ Ｐゴシック" charset="0"/>
          <a:cs typeface="Arial" charset="0"/>
        </a:defRPr>
      </a:lvl4pPr>
      <a:lvl5pPr algn="l" defTabSz="457200" rtl="0" eaLnBrk="0" fontAlgn="base" hangingPunct="0">
        <a:spcBef>
          <a:spcPct val="0"/>
        </a:spcBef>
        <a:spcAft>
          <a:spcPct val="0"/>
        </a:spcAft>
        <a:defRPr sz="4000" b="1">
          <a:solidFill>
            <a:srgbClr val="EE7F00"/>
          </a:solidFill>
          <a:latin typeface="Arial" charset="0"/>
          <a:ea typeface="ＭＳ Ｐゴシック" charset="0"/>
          <a:cs typeface="Arial" charset="0"/>
        </a:defRPr>
      </a:lvl5pPr>
      <a:lvl6pPr marL="457200" algn="l" defTabSz="457200" rtl="0" fontAlgn="base">
        <a:spcBef>
          <a:spcPct val="0"/>
        </a:spcBef>
        <a:spcAft>
          <a:spcPct val="0"/>
        </a:spcAft>
        <a:defRPr sz="4000">
          <a:solidFill>
            <a:srgbClr val="EE7F00"/>
          </a:solidFill>
          <a:latin typeface="Arial" charset="0"/>
          <a:ea typeface="ＭＳ Ｐゴシック" charset="0"/>
        </a:defRPr>
      </a:lvl6pPr>
      <a:lvl7pPr marL="914400" algn="l" defTabSz="457200" rtl="0" fontAlgn="base">
        <a:spcBef>
          <a:spcPct val="0"/>
        </a:spcBef>
        <a:spcAft>
          <a:spcPct val="0"/>
        </a:spcAft>
        <a:defRPr sz="4000">
          <a:solidFill>
            <a:srgbClr val="EE7F00"/>
          </a:solidFill>
          <a:latin typeface="Arial" charset="0"/>
          <a:ea typeface="ＭＳ Ｐゴシック" charset="0"/>
        </a:defRPr>
      </a:lvl7pPr>
      <a:lvl8pPr marL="1371600" algn="l" defTabSz="457200" rtl="0" fontAlgn="base">
        <a:spcBef>
          <a:spcPct val="0"/>
        </a:spcBef>
        <a:spcAft>
          <a:spcPct val="0"/>
        </a:spcAft>
        <a:defRPr sz="4000">
          <a:solidFill>
            <a:srgbClr val="EE7F00"/>
          </a:solidFill>
          <a:latin typeface="Arial" charset="0"/>
          <a:ea typeface="ＭＳ Ｐゴシック" charset="0"/>
        </a:defRPr>
      </a:lvl8pPr>
      <a:lvl9pPr marL="1828800" algn="l" defTabSz="457200" rtl="0" fontAlgn="base">
        <a:spcBef>
          <a:spcPct val="0"/>
        </a:spcBef>
        <a:spcAft>
          <a:spcPct val="0"/>
        </a:spcAft>
        <a:defRPr sz="4000">
          <a:solidFill>
            <a:srgbClr val="EE7F00"/>
          </a:solidFill>
          <a:latin typeface="Arial"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000" kern="1200">
          <a:solidFill>
            <a:schemeClr val="bg1"/>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000" kern="1200">
          <a:solidFill>
            <a:schemeClr val="bg1"/>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3000" kern="1200">
          <a:solidFill>
            <a:schemeClr val="bg1"/>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3000" kern="1200">
          <a:solidFill>
            <a:schemeClr val="bg1"/>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3000" kern="1200">
          <a:solidFill>
            <a:schemeClr val="bg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 name="Rechthoek 7"/>
          <p:cNvSpPr>
            <a:spLocks noChangeArrowheads="1"/>
          </p:cNvSpPr>
          <p:nvPr userDrawn="1"/>
        </p:nvSpPr>
        <p:spPr bwMode="auto">
          <a:xfrm rot="-5400000">
            <a:off x="-1312862" y="2263774"/>
            <a:ext cx="3225800" cy="615951"/>
          </a:xfrm>
          <a:prstGeom prst="rect">
            <a:avLst/>
          </a:prstGeom>
          <a:solidFill>
            <a:srgbClr val="34343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nl-NL">
              <a:solidFill>
                <a:schemeClr val="lt1"/>
              </a:solidFill>
              <a:latin typeface="+mn-lt"/>
              <a:ea typeface="+mn-ea"/>
            </a:endParaRPr>
          </a:p>
        </p:txBody>
      </p:sp>
      <p:sp>
        <p:nvSpPr>
          <p:cNvPr id="9" name="Rechthoek 8"/>
          <p:cNvSpPr/>
          <p:nvPr userDrawn="1"/>
        </p:nvSpPr>
        <p:spPr bwMode="auto">
          <a:xfrm rot="16200000">
            <a:off x="225426" y="433387"/>
            <a:ext cx="4552950" cy="4276725"/>
          </a:xfrm>
          <a:prstGeom prst="rect">
            <a:avLst/>
          </a:prstGeom>
          <a:solidFill>
            <a:srgbClr val="3434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a:p>
        </p:txBody>
      </p:sp>
      <p:pic>
        <p:nvPicPr>
          <p:cNvPr id="4100" name="Afbeelding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89563" y="4840288"/>
            <a:ext cx="3127375"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6"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66E1E"/>
        </a:solidFill>
        <a:effectLst/>
      </p:bgPr>
    </p:bg>
    <p:spTree>
      <p:nvGrpSpPr>
        <p:cNvPr id="1" name=""/>
        <p:cNvGrpSpPr/>
        <p:nvPr/>
      </p:nvGrpSpPr>
      <p:grpSpPr>
        <a:xfrm>
          <a:off x="0" y="0"/>
          <a:ext cx="0" cy="0"/>
          <a:chOff x="0" y="0"/>
          <a:chExt cx="0" cy="0"/>
        </a:xfrm>
      </p:grpSpPr>
      <p:grpSp>
        <p:nvGrpSpPr>
          <p:cNvPr id="5122" name="Groeperen 2"/>
          <p:cNvGrpSpPr>
            <a:grpSpLocks/>
          </p:cNvGrpSpPr>
          <p:nvPr userDrawn="1"/>
        </p:nvGrpSpPr>
        <p:grpSpPr bwMode="auto">
          <a:xfrm>
            <a:off x="1692275" y="0"/>
            <a:ext cx="5903913" cy="3122613"/>
            <a:chOff x="1692275" y="0"/>
            <a:chExt cx="5903913" cy="4162425"/>
          </a:xfrm>
        </p:grpSpPr>
        <p:sp>
          <p:nvSpPr>
            <p:cNvPr id="2" name="Rechthoek 1"/>
            <p:cNvSpPr>
              <a:spLocks noChangeArrowheads="1"/>
            </p:cNvSpPr>
            <p:nvPr userDrawn="1"/>
          </p:nvSpPr>
          <p:spPr bwMode="auto">
            <a:xfrm>
              <a:off x="2555875" y="0"/>
              <a:ext cx="4132263" cy="562890"/>
            </a:xfrm>
            <a:prstGeom prst="rect">
              <a:avLst/>
            </a:prstGeom>
            <a:solidFill>
              <a:schemeClr val="bg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nl-NL">
                <a:solidFill>
                  <a:schemeClr val="lt1"/>
                </a:solidFill>
                <a:latin typeface="+mn-lt"/>
                <a:ea typeface="+mn-ea"/>
              </a:endParaRPr>
            </a:p>
          </p:txBody>
        </p:sp>
        <p:sp>
          <p:nvSpPr>
            <p:cNvPr id="14" name="Rechthoek 13"/>
            <p:cNvSpPr/>
            <p:nvPr userDrawn="1"/>
          </p:nvSpPr>
          <p:spPr bwMode="auto">
            <a:xfrm>
              <a:off x="1692275" y="416878"/>
              <a:ext cx="5903913" cy="37455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l-NL"/>
            </a:p>
          </p:txBody>
        </p:sp>
      </p:grpSp>
      <p:pic>
        <p:nvPicPr>
          <p:cNvPr id="5123" name="Afbeelding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53050" y="4840288"/>
            <a:ext cx="316230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63" r:id="rId1"/>
  </p:sldLayoutIdLst>
  <p:hf hdr="0"/>
  <p:txStyles>
    <p:titleStyle>
      <a:lvl1pPr algn="l" defTabSz="457200" rtl="0" eaLnBrk="0" fontAlgn="base" hangingPunct="0">
        <a:spcBef>
          <a:spcPct val="0"/>
        </a:spcBef>
        <a:spcAft>
          <a:spcPct val="0"/>
        </a:spcAft>
        <a:defRPr sz="4000"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4000">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4000">
          <a:solidFill>
            <a:schemeClr val="tx1"/>
          </a:solidFill>
          <a:latin typeface="Arial" charset="0"/>
          <a:ea typeface="ＭＳ Ｐゴシック" charset="0"/>
        </a:defRPr>
      </a:lvl6pPr>
      <a:lvl7pPr marL="914400" algn="l" defTabSz="457200" rtl="0" fontAlgn="base">
        <a:spcBef>
          <a:spcPct val="0"/>
        </a:spcBef>
        <a:spcAft>
          <a:spcPct val="0"/>
        </a:spcAft>
        <a:defRPr sz="4000">
          <a:solidFill>
            <a:schemeClr val="tx1"/>
          </a:solidFill>
          <a:latin typeface="Arial" charset="0"/>
          <a:ea typeface="ＭＳ Ｐゴシック" charset="0"/>
        </a:defRPr>
      </a:lvl7pPr>
      <a:lvl8pPr marL="1371600" algn="l" defTabSz="457200" rtl="0" fontAlgn="base">
        <a:spcBef>
          <a:spcPct val="0"/>
        </a:spcBef>
        <a:spcAft>
          <a:spcPct val="0"/>
        </a:spcAft>
        <a:defRPr sz="4000">
          <a:solidFill>
            <a:schemeClr val="tx1"/>
          </a:solidFill>
          <a:latin typeface="Arial" charset="0"/>
          <a:ea typeface="ＭＳ Ｐゴシック" charset="0"/>
        </a:defRPr>
      </a:lvl8pPr>
      <a:lvl9pPr marL="1828800" algn="l" defTabSz="457200" rtl="0" fontAlgn="base">
        <a:spcBef>
          <a:spcPct val="0"/>
        </a:spcBef>
        <a:spcAft>
          <a:spcPct val="0"/>
        </a:spcAft>
        <a:defRPr sz="4000">
          <a:solidFill>
            <a:schemeClr val="tx1"/>
          </a:solidFill>
          <a:latin typeface="Arial"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3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hyperlink" Target="https://doctrina.org/How-RSA-Works-With-Examples.html"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6" name="Tijdelijke aanduiding voor tekst 1"/>
          <p:cNvSpPr>
            <a:spLocks noGrp="1"/>
          </p:cNvSpPr>
          <p:nvPr>
            <p:ph type="body" sz="quarter" idx="13"/>
          </p:nvPr>
        </p:nvSpPr>
        <p:spPr bwMode="auto">
          <a:xfrm>
            <a:off x="1146175" y="3919538"/>
            <a:ext cx="7561263" cy="30839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nl-NL" altLang="nl-NL" sz="2000">
                <a:latin typeface="Arial" panose="020B0604020202020204" pitchFamily="34" charset="0"/>
                <a:ea typeface="ＭＳ Ｐゴシック" panose="020B0600070205080204" pitchFamily="34" charset="-128"/>
                <a:cs typeface="Arial" panose="020B0604020202020204" pitchFamily="34" charset="0"/>
              </a:rPr>
              <a:t>Keuze college cryptografie (RSA)</a:t>
            </a:r>
          </a:p>
          <a:p>
            <a:r>
              <a:rPr lang="nl-NL" altLang="nl-NL" sz="2000">
                <a:latin typeface="Arial" panose="020B0604020202020204" pitchFamily="34" charset="0"/>
                <a:ea typeface="ＭＳ Ｐゴシック" panose="020B0600070205080204" pitchFamily="34" charset="-128"/>
                <a:cs typeface="Arial" panose="020B0604020202020204" pitchFamily="34" charset="0"/>
              </a:rPr>
              <a:t> </a:t>
            </a:r>
          </a:p>
        </p:txBody>
      </p:sp>
      <p:sp>
        <p:nvSpPr>
          <p:cNvPr id="11267" name="Titel 2"/>
          <p:cNvSpPr>
            <a:spLocks noGrp="1"/>
          </p:cNvSpPr>
          <p:nvPr>
            <p:ph type="title"/>
          </p:nvPr>
        </p:nvSpPr>
        <p:spPr bwMode="auto">
          <a:xfrm>
            <a:off x="1146175" y="3244850"/>
            <a:ext cx="7561263" cy="649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nl-NL" altLang="nl-NL" sz="4000">
                <a:latin typeface="Arial" panose="020B0604020202020204" pitchFamily="34" charset="0"/>
                <a:ea typeface="ＭＳ Ｐゴシック" panose="020B0600070205080204" pitchFamily="34" charset="-128"/>
                <a:cs typeface="Arial" panose="020B0604020202020204" pitchFamily="34" charset="0"/>
              </a:rPr>
              <a:t>HBO-ICT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10</a:t>
            </a:fld>
            <a:endParaRPr lang="nl-NL" altLang="nl-NL" sz="1000" baseline="0">
              <a:solidFill>
                <a:srgbClr val="898989"/>
              </a:solidFill>
            </a:endParaRPr>
          </a:p>
        </p:txBody>
      </p:sp>
      <p:pic>
        <p:nvPicPr>
          <p:cNvPr id="3" name="Afbeelding 2" descr="Afbeelding met speelgoed, pop, illustratie, automaat&#10;&#10;Automatisch gegenereerde beschrijving">
            <a:extLst>
              <a:ext uri="{FF2B5EF4-FFF2-40B4-BE49-F238E27FC236}">
                <a16:creationId xmlns:a16="http://schemas.microsoft.com/office/drawing/2014/main" id="{DC8E168F-B67E-7AF3-A38A-259E56F29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874" y="495400"/>
            <a:ext cx="1617989" cy="2452265"/>
          </a:xfrm>
          <a:prstGeom prst="rect">
            <a:avLst/>
          </a:prstGeom>
        </p:spPr>
      </p:pic>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D</a:t>
            </a:r>
            <a:r>
              <a:rPr lang="nl-NL" altLang="nl-NL" sz="3200" b="1" baseline="0">
                <a:solidFill>
                  <a:srgbClr val="EE7F00"/>
                </a:solidFill>
                <a:cs typeface="Arial" panose="020B0604020202020204" pitchFamily="34" charset="0"/>
              </a:rPr>
              <a:t>e wiskunde komt te hulp</a:t>
            </a:r>
            <a:endParaRPr lang="nl-NL" altLang="nl-NL" sz="3000" b="1" kern="1200">
              <a:solidFill>
                <a:srgbClr val="EE7F00"/>
              </a:solidFill>
              <a:latin typeface="Arial"/>
              <a:ea typeface="ＭＳ Ｐゴシック" charset="0"/>
              <a:cs typeface="Arial"/>
            </a:endParaRPr>
          </a:p>
        </p:txBody>
      </p:sp>
      <p:sp>
        <p:nvSpPr>
          <p:cNvPr id="6" name="Tekstvak 5">
            <a:extLst>
              <a:ext uri="{FF2B5EF4-FFF2-40B4-BE49-F238E27FC236}">
                <a16:creationId xmlns:a16="http://schemas.microsoft.com/office/drawing/2014/main" id="{341A95E1-1D58-3BDA-3AFC-5D4FF58AF205}"/>
              </a:ext>
            </a:extLst>
          </p:cNvPr>
          <p:cNvSpPr txBox="1"/>
          <p:nvPr/>
        </p:nvSpPr>
        <p:spPr>
          <a:xfrm>
            <a:off x="755576" y="1624226"/>
            <a:ext cx="5760640" cy="2882840"/>
          </a:xfrm>
          <a:prstGeom prst="rect">
            <a:avLst/>
          </a:prstGeom>
          <a:noFill/>
        </p:spPr>
        <p:txBody>
          <a:bodyPr wrap="square" rtlCol="0">
            <a:spAutoFit/>
          </a:bodyPr>
          <a:lstStyle/>
          <a:p>
            <a:r>
              <a:rPr lang="nl-NL" sz="3200"/>
              <a:t>Nu kiest Bob een getal </a:t>
            </a:r>
            <a:r>
              <a:rPr lang="nl-NL" sz="3600" b="1" i="1"/>
              <a:t>e</a:t>
            </a:r>
            <a:r>
              <a:rPr lang="nl-NL" sz="3200"/>
              <a:t> zodat deze </a:t>
            </a:r>
          </a:p>
          <a:p>
            <a:r>
              <a:rPr lang="nl-NL" sz="3200"/>
              <a:t>tussen 1 en L(N) ligt </a:t>
            </a:r>
          </a:p>
          <a:p>
            <a:endParaRPr lang="nl-NL" sz="3200"/>
          </a:p>
          <a:p>
            <a:r>
              <a:rPr lang="nl-NL" sz="3200"/>
              <a:t>1 &lt; </a:t>
            </a:r>
            <a:r>
              <a:rPr lang="nl-NL" sz="3600" b="1"/>
              <a:t>e</a:t>
            </a:r>
            <a:r>
              <a:rPr lang="nl-NL" sz="3200"/>
              <a:t> &lt; L(N)</a:t>
            </a:r>
          </a:p>
          <a:p>
            <a:endParaRPr lang="nl-NL" sz="3200"/>
          </a:p>
          <a:p>
            <a:r>
              <a:rPr lang="nl-NL" sz="3200"/>
              <a:t>Maar </a:t>
            </a:r>
            <a:r>
              <a:rPr lang="nl-NL" sz="3600" b="1" i="1"/>
              <a:t>e</a:t>
            </a:r>
            <a:r>
              <a:rPr lang="nl-NL" sz="3200"/>
              <a:t> en L(N) moeten wel Co-priem zijn!</a:t>
            </a:r>
          </a:p>
          <a:p>
            <a:endParaRPr lang="nl-NL" sz="3200"/>
          </a:p>
          <a:p>
            <a:r>
              <a:rPr lang="nl-NL" sz="3200"/>
              <a:t>Dus </a:t>
            </a:r>
            <a:r>
              <a:rPr lang="nl-NL" sz="3200" err="1"/>
              <a:t>ggd</a:t>
            </a:r>
            <a:r>
              <a:rPr lang="nl-NL" sz="3200"/>
              <a:t>( </a:t>
            </a:r>
            <a:r>
              <a:rPr lang="nl-NL" sz="3600" b="1" i="1"/>
              <a:t>e</a:t>
            </a:r>
            <a:r>
              <a:rPr lang="nl-NL" sz="3200"/>
              <a:t> , L(N) ) = 1</a:t>
            </a:r>
            <a:endParaRPr lang="LID4096" sz="3200"/>
          </a:p>
        </p:txBody>
      </p:sp>
    </p:spTree>
    <p:extLst>
      <p:ext uri="{BB962C8B-B14F-4D97-AF65-F5344CB8AC3E}">
        <p14:creationId xmlns:p14="http://schemas.microsoft.com/office/powerpoint/2010/main" val="2097905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11</a:t>
            </a:fld>
            <a:endParaRPr lang="nl-NL" altLang="nl-NL" sz="1000" baseline="0">
              <a:solidFill>
                <a:srgbClr val="898989"/>
              </a:solidFill>
            </a:endParaRPr>
          </a:p>
        </p:txBody>
      </p:sp>
      <p:pic>
        <p:nvPicPr>
          <p:cNvPr id="3" name="Afbeelding 2" descr="Afbeelding met speelgoed, pop, illustratie, automaat&#10;&#10;Automatisch gegenereerde beschrijving">
            <a:extLst>
              <a:ext uri="{FF2B5EF4-FFF2-40B4-BE49-F238E27FC236}">
                <a16:creationId xmlns:a16="http://schemas.microsoft.com/office/drawing/2014/main" id="{DC8E168F-B67E-7AF3-A38A-259E56F29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874" y="495400"/>
            <a:ext cx="1617989" cy="2452265"/>
          </a:xfrm>
          <a:prstGeom prst="rect">
            <a:avLst/>
          </a:prstGeom>
        </p:spPr>
      </p:pic>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D</a:t>
            </a:r>
            <a:r>
              <a:rPr lang="nl-NL" altLang="nl-NL" sz="3200" b="1" baseline="0">
                <a:solidFill>
                  <a:srgbClr val="EE7F00"/>
                </a:solidFill>
                <a:cs typeface="Arial" panose="020B0604020202020204" pitchFamily="34" charset="0"/>
              </a:rPr>
              <a:t>e wiskunde komt te hulp</a:t>
            </a:r>
            <a:endParaRPr lang="nl-NL" altLang="nl-NL" sz="3000" b="1" kern="1200">
              <a:solidFill>
                <a:srgbClr val="EE7F00"/>
              </a:solidFill>
              <a:latin typeface="Arial"/>
              <a:ea typeface="ＭＳ Ｐゴシック" charset="0"/>
              <a:cs typeface="Arial"/>
            </a:endParaRPr>
          </a:p>
        </p:txBody>
      </p:sp>
      <p:sp>
        <p:nvSpPr>
          <p:cNvPr id="6" name="Tekstvak 5">
            <a:extLst>
              <a:ext uri="{FF2B5EF4-FFF2-40B4-BE49-F238E27FC236}">
                <a16:creationId xmlns:a16="http://schemas.microsoft.com/office/drawing/2014/main" id="{341A95E1-1D58-3BDA-3AFC-5D4FF58AF205}"/>
              </a:ext>
            </a:extLst>
          </p:cNvPr>
          <p:cNvSpPr txBox="1"/>
          <p:nvPr/>
        </p:nvSpPr>
        <p:spPr>
          <a:xfrm>
            <a:off x="755576" y="1624226"/>
            <a:ext cx="5760640" cy="2513509"/>
          </a:xfrm>
          <a:prstGeom prst="rect">
            <a:avLst/>
          </a:prstGeom>
          <a:noFill/>
        </p:spPr>
        <p:txBody>
          <a:bodyPr wrap="square" rtlCol="0">
            <a:spAutoFit/>
          </a:bodyPr>
          <a:lstStyle/>
          <a:p>
            <a:r>
              <a:rPr lang="nl-NL" sz="3200"/>
              <a:t>Dan bepaalt Bob een getal </a:t>
            </a:r>
            <a:r>
              <a:rPr lang="nl-NL" sz="3600" b="1" i="1"/>
              <a:t>d</a:t>
            </a:r>
            <a:r>
              <a:rPr lang="nl-NL" sz="3200"/>
              <a:t> waarvoor geldt dat dit de ‘omgekeerde’ van het getal </a:t>
            </a:r>
            <a:r>
              <a:rPr lang="nl-NL" sz="3600" b="1" i="1"/>
              <a:t>e</a:t>
            </a:r>
            <a:r>
              <a:rPr lang="nl-NL" sz="3200"/>
              <a:t> is:</a:t>
            </a:r>
          </a:p>
          <a:p>
            <a:endParaRPr lang="nl-NL" sz="3200"/>
          </a:p>
          <a:p>
            <a:r>
              <a:rPr lang="nl-NL" sz="3600" i="1"/>
              <a:t>de</a:t>
            </a:r>
            <a:r>
              <a:rPr lang="nl-NL" sz="3200"/>
              <a:t> ≡ 1 mod ( L(N) )</a:t>
            </a:r>
          </a:p>
          <a:p>
            <a:endParaRPr lang="nl-NL" sz="3200"/>
          </a:p>
          <a:p>
            <a:r>
              <a:rPr lang="nl-NL" sz="3200"/>
              <a:t>Dit kan hij vrij makkelijk met het uitgebreide Algoritme van Euclides </a:t>
            </a:r>
            <a:endParaRPr lang="LID4096" sz="3200"/>
          </a:p>
        </p:txBody>
      </p:sp>
    </p:spTree>
    <p:extLst>
      <p:ext uri="{BB962C8B-B14F-4D97-AF65-F5344CB8AC3E}">
        <p14:creationId xmlns:p14="http://schemas.microsoft.com/office/powerpoint/2010/main" val="3960813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12</a:t>
            </a:fld>
            <a:endParaRPr lang="nl-NL" altLang="nl-NL" sz="1000" baseline="0">
              <a:solidFill>
                <a:srgbClr val="898989"/>
              </a:solidFill>
            </a:endParaRPr>
          </a:p>
        </p:txBody>
      </p:sp>
      <p:pic>
        <p:nvPicPr>
          <p:cNvPr id="3" name="Afbeelding 2" descr="Afbeelding met speelgoed, pop, illustratie, automaat&#10;&#10;Automatisch gegenereerde beschrijving">
            <a:extLst>
              <a:ext uri="{FF2B5EF4-FFF2-40B4-BE49-F238E27FC236}">
                <a16:creationId xmlns:a16="http://schemas.microsoft.com/office/drawing/2014/main" id="{DC8E168F-B67E-7AF3-A38A-259E56F29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874" y="495400"/>
            <a:ext cx="1617989" cy="2452265"/>
          </a:xfrm>
          <a:prstGeom prst="rect">
            <a:avLst/>
          </a:prstGeom>
        </p:spPr>
      </p:pic>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D</a:t>
            </a:r>
            <a:r>
              <a:rPr lang="nl-NL" altLang="nl-NL" sz="3200" b="1" baseline="0">
                <a:solidFill>
                  <a:srgbClr val="EE7F00"/>
                </a:solidFill>
                <a:cs typeface="Arial" panose="020B0604020202020204" pitchFamily="34" charset="0"/>
              </a:rPr>
              <a:t>e wiskunde komt te hulp</a:t>
            </a:r>
            <a:endParaRPr lang="nl-NL" altLang="nl-NL" sz="3000" b="1" kern="1200">
              <a:solidFill>
                <a:srgbClr val="EE7F00"/>
              </a:solidFill>
              <a:latin typeface="Arial"/>
              <a:ea typeface="ＭＳ Ｐゴシック" charset="0"/>
              <a:cs typeface="Arial"/>
            </a:endParaRPr>
          </a:p>
        </p:txBody>
      </p:sp>
      <p:sp>
        <p:nvSpPr>
          <p:cNvPr id="6" name="Tekstvak 5">
            <a:extLst>
              <a:ext uri="{FF2B5EF4-FFF2-40B4-BE49-F238E27FC236}">
                <a16:creationId xmlns:a16="http://schemas.microsoft.com/office/drawing/2014/main" id="{341A95E1-1D58-3BDA-3AFC-5D4FF58AF205}"/>
              </a:ext>
            </a:extLst>
          </p:cNvPr>
          <p:cNvSpPr txBox="1"/>
          <p:nvPr/>
        </p:nvSpPr>
        <p:spPr>
          <a:xfrm>
            <a:off x="755576" y="1055269"/>
            <a:ext cx="5760640" cy="1077218"/>
          </a:xfrm>
          <a:prstGeom prst="rect">
            <a:avLst/>
          </a:prstGeom>
          <a:noFill/>
        </p:spPr>
        <p:txBody>
          <a:bodyPr wrap="square" rtlCol="0">
            <a:spAutoFit/>
          </a:bodyPr>
          <a:lstStyle/>
          <a:p>
            <a:r>
              <a:rPr lang="nl-NL" sz="3200"/>
              <a:t>Stel we nemen p = 3 en q = 11, N is dan 33</a:t>
            </a:r>
          </a:p>
          <a:p>
            <a:r>
              <a:rPr lang="nl-NL" sz="3200"/>
              <a:t>en L(N) = 2 * 10 = 20. </a:t>
            </a:r>
          </a:p>
          <a:p>
            <a:r>
              <a:rPr lang="nl-NL" sz="3200"/>
              <a:t>En stel we kiezen e = 3, de ggd(3, 20) = 1</a:t>
            </a:r>
          </a:p>
        </p:txBody>
      </p:sp>
      <p:sp>
        <p:nvSpPr>
          <p:cNvPr id="2" name="Tekstvak 1">
            <a:extLst>
              <a:ext uri="{FF2B5EF4-FFF2-40B4-BE49-F238E27FC236}">
                <a16:creationId xmlns:a16="http://schemas.microsoft.com/office/drawing/2014/main" id="{79F4808E-B8D8-9B40-550A-2F9E6D857F13}"/>
              </a:ext>
            </a:extLst>
          </p:cNvPr>
          <p:cNvSpPr txBox="1"/>
          <p:nvPr/>
        </p:nvSpPr>
        <p:spPr>
          <a:xfrm>
            <a:off x="746782" y="2165630"/>
            <a:ext cx="5760640" cy="2718693"/>
          </a:xfrm>
          <a:prstGeom prst="rect">
            <a:avLst/>
          </a:prstGeom>
          <a:noFill/>
        </p:spPr>
        <p:txBody>
          <a:bodyPr wrap="square" rtlCol="0">
            <a:spAutoFit/>
          </a:bodyPr>
          <a:lstStyle/>
          <a:p>
            <a:r>
              <a:rPr lang="nl-NL" sz="3200"/>
              <a:t>Dan is </a:t>
            </a:r>
          </a:p>
          <a:p>
            <a:r>
              <a:rPr lang="nl-NL" sz="3200">
                <a:solidFill>
                  <a:srgbClr val="FF0000"/>
                </a:solidFill>
              </a:rPr>
              <a:t>20</a:t>
            </a:r>
            <a:r>
              <a:rPr lang="nl-NL" sz="3200"/>
              <a:t> = 6 x </a:t>
            </a:r>
            <a:r>
              <a:rPr lang="nl-NL" sz="3200">
                <a:solidFill>
                  <a:srgbClr val="FF0000"/>
                </a:solidFill>
              </a:rPr>
              <a:t>3</a:t>
            </a:r>
            <a:r>
              <a:rPr lang="nl-NL" sz="3200"/>
              <a:t> + </a:t>
            </a:r>
            <a:r>
              <a:rPr lang="nl-NL" sz="3200">
                <a:solidFill>
                  <a:srgbClr val="0070C0"/>
                </a:solidFill>
              </a:rPr>
              <a:t>2</a:t>
            </a:r>
          </a:p>
          <a:p>
            <a:r>
              <a:rPr lang="nl-NL" sz="3200">
                <a:solidFill>
                  <a:srgbClr val="FF0000"/>
                </a:solidFill>
              </a:rPr>
              <a:t>3</a:t>
            </a:r>
            <a:r>
              <a:rPr lang="nl-NL" sz="3200"/>
              <a:t> = 1 x </a:t>
            </a:r>
            <a:r>
              <a:rPr lang="nl-NL" sz="3200">
                <a:solidFill>
                  <a:srgbClr val="0070C0"/>
                </a:solidFill>
              </a:rPr>
              <a:t>2</a:t>
            </a:r>
            <a:r>
              <a:rPr lang="nl-NL" sz="3200"/>
              <a:t> + </a:t>
            </a:r>
            <a:r>
              <a:rPr lang="nl-NL" sz="3200">
                <a:solidFill>
                  <a:srgbClr val="00B050"/>
                </a:solidFill>
              </a:rPr>
              <a:t>1</a:t>
            </a:r>
          </a:p>
          <a:p>
            <a:r>
              <a:rPr lang="nl-NL" sz="3200">
                <a:solidFill>
                  <a:srgbClr val="0070C0"/>
                </a:solidFill>
              </a:rPr>
              <a:t>2</a:t>
            </a:r>
            <a:r>
              <a:rPr lang="nl-NL" sz="3200">
                <a:solidFill>
                  <a:srgbClr val="00B050"/>
                </a:solidFill>
              </a:rPr>
              <a:t> </a:t>
            </a:r>
            <a:r>
              <a:rPr lang="nl-NL" sz="3200"/>
              <a:t>=</a:t>
            </a:r>
            <a:r>
              <a:rPr lang="nl-NL" sz="3200">
                <a:solidFill>
                  <a:srgbClr val="00B050"/>
                </a:solidFill>
              </a:rPr>
              <a:t> </a:t>
            </a:r>
            <a:r>
              <a:rPr lang="nl-NL" sz="3200"/>
              <a:t>2 x </a:t>
            </a:r>
            <a:r>
              <a:rPr lang="nl-NL" sz="3200">
                <a:solidFill>
                  <a:srgbClr val="00B050"/>
                </a:solidFill>
              </a:rPr>
              <a:t>1</a:t>
            </a:r>
            <a:r>
              <a:rPr lang="nl-NL" sz="3200"/>
              <a:t> + 0</a:t>
            </a:r>
          </a:p>
          <a:p>
            <a:r>
              <a:rPr lang="nl-NL" sz="3200"/>
              <a:t>De ggd is dus 1 en </a:t>
            </a:r>
          </a:p>
          <a:p>
            <a:r>
              <a:rPr lang="nl-NL" sz="3200"/>
              <a:t>ggd(3, 20) = 3 – 1x2 = 1x3 – 1x(20 – 6x3)</a:t>
            </a:r>
          </a:p>
          <a:p>
            <a:r>
              <a:rPr lang="nl-NL" sz="3200"/>
              <a:t>= 1x3 – 1 x 20 + 6x3 = -1x20 + 7x3</a:t>
            </a:r>
          </a:p>
          <a:p>
            <a:r>
              <a:rPr lang="nl-NL" sz="3200"/>
              <a:t>d wordt dus 7</a:t>
            </a:r>
          </a:p>
        </p:txBody>
      </p:sp>
    </p:spTree>
    <p:extLst>
      <p:ext uri="{BB962C8B-B14F-4D97-AF65-F5344CB8AC3E}">
        <p14:creationId xmlns:p14="http://schemas.microsoft.com/office/powerpoint/2010/main" val="276799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13</a:t>
            </a:fld>
            <a:endParaRPr lang="nl-NL" altLang="nl-NL" sz="1000" baseline="0">
              <a:solidFill>
                <a:srgbClr val="898989"/>
              </a:solidFill>
            </a:endParaRPr>
          </a:p>
        </p:txBody>
      </p:sp>
      <p:pic>
        <p:nvPicPr>
          <p:cNvPr id="3" name="Afbeelding 2" descr="Afbeelding met speelgoed, pop, illustratie, automaat&#10;&#10;Automatisch gegenereerde beschrijving">
            <a:extLst>
              <a:ext uri="{FF2B5EF4-FFF2-40B4-BE49-F238E27FC236}">
                <a16:creationId xmlns:a16="http://schemas.microsoft.com/office/drawing/2014/main" id="{DC8E168F-B67E-7AF3-A38A-259E56F29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874" y="495400"/>
            <a:ext cx="1617989" cy="2452265"/>
          </a:xfrm>
          <a:prstGeom prst="rect">
            <a:avLst/>
          </a:prstGeom>
        </p:spPr>
      </p:pic>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D</a:t>
            </a:r>
            <a:r>
              <a:rPr lang="nl-NL" altLang="nl-NL" sz="3200" b="1" baseline="0">
                <a:solidFill>
                  <a:srgbClr val="EE7F00"/>
                </a:solidFill>
                <a:cs typeface="Arial" panose="020B0604020202020204" pitchFamily="34" charset="0"/>
              </a:rPr>
              <a:t>e wiskunde komt te hulp</a:t>
            </a:r>
            <a:endParaRPr lang="nl-NL" altLang="nl-NL" sz="3000" b="1" kern="1200">
              <a:solidFill>
                <a:srgbClr val="EE7F00"/>
              </a:solidFill>
              <a:latin typeface="Arial"/>
              <a:ea typeface="ＭＳ Ｐゴシック" charset="0"/>
              <a:cs typeface="Arial"/>
            </a:endParaRPr>
          </a:p>
        </p:txBody>
      </p:sp>
      <p:sp>
        <p:nvSpPr>
          <p:cNvPr id="6" name="Tekstvak 5">
            <a:extLst>
              <a:ext uri="{FF2B5EF4-FFF2-40B4-BE49-F238E27FC236}">
                <a16:creationId xmlns:a16="http://schemas.microsoft.com/office/drawing/2014/main" id="{341A95E1-1D58-3BDA-3AFC-5D4FF58AF205}"/>
              </a:ext>
            </a:extLst>
          </p:cNvPr>
          <p:cNvSpPr txBox="1"/>
          <p:nvPr/>
        </p:nvSpPr>
        <p:spPr>
          <a:xfrm>
            <a:off x="755576" y="1624226"/>
            <a:ext cx="6120680" cy="1405513"/>
          </a:xfrm>
          <a:prstGeom prst="rect">
            <a:avLst/>
          </a:prstGeom>
          <a:noFill/>
        </p:spPr>
        <p:txBody>
          <a:bodyPr wrap="square" rtlCol="0">
            <a:spAutoFit/>
          </a:bodyPr>
          <a:lstStyle/>
          <a:p>
            <a:r>
              <a:rPr lang="nl-NL" sz="3200"/>
              <a:t>Het getal </a:t>
            </a:r>
            <a:r>
              <a:rPr lang="nl-NL" sz="3200" b="1" i="1"/>
              <a:t>e</a:t>
            </a:r>
            <a:r>
              <a:rPr lang="nl-NL" sz="3200"/>
              <a:t> geeft Bob mee met zijn gevonden getal N als publieke sleutel.</a:t>
            </a:r>
          </a:p>
          <a:p>
            <a:endParaRPr lang="nl-NL" sz="3200"/>
          </a:p>
          <a:p>
            <a:r>
              <a:rPr lang="nl-NL" sz="3200" b="1" i="1"/>
              <a:t>d</a:t>
            </a:r>
            <a:r>
              <a:rPr lang="nl-NL" sz="3200"/>
              <a:t> houdt hij ook geheim, dat is zijn privé sleutel!</a:t>
            </a:r>
            <a:endParaRPr lang="LID4096" sz="3200"/>
          </a:p>
        </p:txBody>
      </p:sp>
    </p:spTree>
    <p:extLst>
      <p:ext uri="{BB962C8B-B14F-4D97-AF65-F5344CB8AC3E}">
        <p14:creationId xmlns:p14="http://schemas.microsoft.com/office/powerpoint/2010/main" val="3065813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14</a:t>
            </a:fld>
            <a:endParaRPr lang="nl-NL" altLang="nl-NL" sz="1000" baseline="0">
              <a:solidFill>
                <a:srgbClr val="898989"/>
              </a:solidFill>
            </a:endParaRPr>
          </a:p>
        </p:txBody>
      </p:sp>
      <p:pic>
        <p:nvPicPr>
          <p:cNvPr id="3" name="Afbeelding 2" descr="Afbeelding met speelgoed, pop, illustratie, automaat&#10;&#10;Automatisch gegenereerde beschrijving">
            <a:extLst>
              <a:ext uri="{FF2B5EF4-FFF2-40B4-BE49-F238E27FC236}">
                <a16:creationId xmlns:a16="http://schemas.microsoft.com/office/drawing/2014/main" id="{DC8E168F-B67E-7AF3-A38A-259E56F29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874" y="495400"/>
            <a:ext cx="1617989" cy="2452265"/>
          </a:xfrm>
          <a:prstGeom prst="rect">
            <a:avLst/>
          </a:prstGeom>
        </p:spPr>
      </p:pic>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Waarom werkt dit?</a:t>
            </a:r>
            <a:endParaRPr lang="nl-NL" altLang="nl-NL" sz="3000" b="1" kern="1200">
              <a:solidFill>
                <a:srgbClr val="EE7F00"/>
              </a:solidFill>
              <a:latin typeface="Arial"/>
              <a:ea typeface="ＭＳ Ｐゴシック" charset="0"/>
              <a:cs typeface="Arial"/>
            </a:endParaRPr>
          </a:p>
        </p:txBody>
      </p:sp>
      <p:sp>
        <p:nvSpPr>
          <p:cNvPr id="6" name="Tekstvak 5">
            <a:extLst>
              <a:ext uri="{FF2B5EF4-FFF2-40B4-BE49-F238E27FC236}">
                <a16:creationId xmlns:a16="http://schemas.microsoft.com/office/drawing/2014/main" id="{341A95E1-1D58-3BDA-3AFC-5D4FF58AF205}"/>
              </a:ext>
            </a:extLst>
          </p:cNvPr>
          <p:cNvSpPr txBox="1"/>
          <p:nvPr/>
        </p:nvSpPr>
        <p:spPr>
          <a:xfrm>
            <a:off x="755576" y="1203598"/>
            <a:ext cx="6120680" cy="748923"/>
          </a:xfrm>
          <a:prstGeom prst="rect">
            <a:avLst/>
          </a:prstGeom>
          <a:noFill/>
        </p:spPr>
        <p:txBody>
          <a:bodyPr wrap="square" rtlCol="0">
            <a:spAutoFit/>
          </a:bodyPr>
          <a:lstStyle/>
          <a:p>
            <a:r>
              <a:rPr lang="nl-NL" sz="3200"/>
              <a:t>Het berekenen van de versleutelde waarde kan snel, hoewel het heel veel werk lijkt:</a:t>
            </a:r>
          </a:p>
        </p:txBody>
      </p:sp>
      <p:sp>
        <p:nvSpPr>
          <p:cNvPr id="2" name="Tekstvak 1">
            <a:extLst>
              <a:ext uri="{FF2B5EF4-FFF2-40B4-BE49-F238E27FC236}">
                <a16:creationId xmlns:a16="http://schemas.microsoft.com/office/drawing/2014/main" id="{AA43B0D7-7D25-693A-664E-FF25FE2971FB}"/>
              </a:ext>
            </a:extLst>
          </p:cNvPr>
          <p:cNvSpPr txBox="1"/>
          <p:nvPr/>
        </p:nvSpPr>
        <p:spPr>
          <a:xfrm>
            <a:off x="755576" y="2076911"/>
            <a:ext cx="5760640" cy="2718693"/>
          </a:xfrm>
          <a:prstGeom prst="rect">
            <a:avLst/>
          </a:prstGeom>
          <a:noFill/>
        </p:spPr>
        <p:txBody>
          <a:bodyPr wrap="square" rtlCol="0">
            <a:spAutoFit/>
          </a:bodyPr>
          <a:lstStyle/>
          <a:p>
            <a:r>
              <a:rPr lang="nl-NL" sz="3200"/>
              <a:t>c = m</a:t>
            </a:r>
            <a:r>
              <a:rPr lang="nl-NL" sz="3200" baseline="30000"/>
              <a:t>e</a:t>
            </a:r>
            <a:r>
              <a:rPr lang="nl-NL" sz="3200"/>
              <a:t> mod N</a:t>
            </a:r>
          </a:p>
          <a:p>
            <a:endParaRPr lang="nl-NL" sz="3200"/>
          </a:p>
          <a:p>
            <a:r>
              <a:rPr lang="nl-NL" sz="3200"/>
              <a:t>Stel we versturen een 8, m = 8</a:t>
            </a:r>
          </a:p>
          <a:p>
            <a:endParaRPr lang="nl-NL" sz="3200"/>
          </a:p>
          <a:p>
            <a:r>
              <a:rPr lang="nl-NL" sz="3200"/>
              <a:t>8</a:t>
            </a:r>
            <a:r>
              <a:rPr lang="nl-NL" sz="3200" baseline="30000"/>
              <a:t>3</a:t>
            </a:r>
            <a:r>
              <a:rPr lang="nl-NL" sz="3200"/>
              <a:t> mod 33</a:t>
            </a:r>
          </a:p>
          <a:p>
            <a:r>
              <a:rPr lang="nl-NL" sz="3200"/>
              <a:t>maar we mogen telkens als we boven N uitkomen de modulo nemen!</a:t>
            </a:r>
          </a:p>
          <a:p>
            <a:endParaRPr lang="nl-NL" sz="3200"/>
          </a:p>
        </p:txBody>
      </p:sp>
    </p:spTree>
    <p:extLst>
      <p:ext uri="{BB962C8B-B14F-4D97-AF65-F5344CB8AC3E}">
        <p14:creationId xmlns:p14="http://schemas.microsoft.com/office/powerpoint/2010/main" val="1384947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15</a:t>
            </a:fld>
            <a:endParaRPr lang="nl-NL" altLang="nl-NL" sz="1000" baseline="0">
              <a:solidFill>
                <a:srgbClr val="898989"/>
              </a:solidFill>
            </a:endParaRPr>
          </a:p>
        </p:txBody>
      </p:sp>
      <p:pic>
        <p:nvPicPr>
          <p:cNvPr id="3" name="Afbeelding 2" descr="Afbeelding met speelgoed, pop, illustratie, automaat&#10;&#10;Automatisch gegenereerde beschrijving">
            <a:extLst>
              <a:ext uri="{FF2B5EF4-FFF2-40B4-BE49-F238E27FC236}">
                <a16:creationId xmlns:a16="http://schemas.microsoft.com/office/drawing/2014/main" id="{DC8E168F-B67E-7AF3-A38A-259E56F29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874" y="495400"/>
            <a:ext cx="1617989" cy="2452265"/>
          </a:xfrm>
          <a:prstGeom prst="rect">
            <a:avLst/>
          </a:prstGeom>
        </p:spPr>
      </p:pic>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Waarom werkt dit?</a:t>
            </a:r>
            <a:endParaRPr lang="nl-NL" altLang="nl-NL" sz="3000" b="1" kern="1200">
              <a:solidFill>
                <a:srgbClr val="EE7F00"/>
              </a:solidFill>
              <a:latin typeface="Arial"/>
              <a:ea typeface="ＭＳ Ｐゴシック" charset="0"/>
              <a:cs typeface="Arial"/>
            </a:endParaRPr>
          </a:p>
        </p:txBody>
      </p:sp>
      <mc:AlternateContent xmlns:mc="http://schemas.openxmlformats.org/markup-compatibility/2006" xmlns:a14="http://schemas.microsoft.com/office/drawing/2010/main">
        <mc:Choice Requires="a14">
          <p:sp>
            <p:nvSpPr>
              <p:cNvPr id="6" name="Tekstvak 5">
                <a:extLst>
                  <a:ext uri="{FF2B5EF4-FFF2-40B4-BE49-F238E27FC236}">
                    <a16:creationId xmlns:a16="http://schemas.microsoft.com/office/drawing/2014/main" id="{341A95E1-1D58-3BDA-3AFC-5D4FF58AF205}"/>
                  </a:ext>
                </a:extLst>
              </p:cNvPr>
              <p:cNvSpPr txBox="1"/>
              <p:nvPr/>
            </p:nvSpPr>
            <p:spPr>
              <a:xfrm>
                <a:off x="755576" y="1203598"/>
                <a:ext cx="6120680" cy="4292072"/>
              </a:xfrm>
              <a:prstGeom prst="rect">
                <a:avLst/>
              </a:prstGeom>
              <a:noFill/>
            </p:spPr>
            <p:txBody>
              <a:bodyPr wrap="square" rtlCol="0">
                <a:spAutoFit/>
              </a:bodyPr>
              <a:lstStyle/>
              <a:p>
                <a:r>
                  <a:rPr lang="nl-NL" sz="3200"/>
                  <a:t>En we kunnen snel grotere machten uitrekenen door herhaald te kwadrateren</a:t>
                </a:r>
              </a:p>
              <a:p>
                <a:pPr/>
                <a14:m>
                  <m:oMathPara xmlns:m="http://schemas.openxmlformats.org/officeDocument/2006/math">
                    <m:oMathParaPr>
                      <m:jc m:val="centerGroup"/>
                    </m:oMathParaPr>
                    <m:oMath xmlns:m="http://schemas.openxmlformats.org/officeDocument/2006/math">
                      <m:sSup>
                        <m:sSupPr>
                          <m:ctrlPr>
                            <a:rPr lang="pt-BR" sz="3200" i="1" smtClean="0">
                              <a:latin typeface="Cambria Math" panose="02040503050406030204" pitchFamily="18" charset="0"/>
                            </a:rPr>
                          </m:ctrlPr>
                        </m:sSupPr>
                        <m:e>
                          <m:r>
                            <a:rPr lang="nl-NL" sz="3200" i="1">
                              <a:latin typeface="Cambria Math" panose="02040503050406030204" pitchFamily="18" charset="0"/>
                            </a:rPr>
                            <m:t>𝑥</m:t>
                          </m:r>
                        </m:e>
                        <m:sup>
                          <m:r>
                            <a:rPr lang="nl-NL" sz="3200" b="0" i="1" smtClean="0">
                              <a:latin typeface="Cambria Math" panose="02040503050406030204" pitchFamily="18" charset="0"/>
                            </a:rPr>
                            <m:t>2</m:t>
                          </m:r>
                        </m:sup>
                      </m:sSup>
                      <m:sSup>
                        <m:sSupPr>
                          <m:ctrlPr>
                            <a:rPr lang="pt-BR" sz="3200" i="1">
                              <a:latin typeface="Cambria Math" panose="02040503050406030204" pitchFamily="18" charset="0"/>
                            </a:rPr>
                          </m:ctrlPr>
                        </m:sSupPr>
                        <m:e>
                          <m:r>
                            <a:rPr lang="nl-NL" sz="3200" i="1">
                              <a:latin typeface="Cambria Math" panose="02040503050406030204" pitchFamily="18" charset="0"/>
                            </a:rPr>
                            <m:t>𝑥</m:t>
                          </m:r>
                        </m:e>
                        <m:sup>
                          <m:r>
                            <a:rPr lang="pt-BR" sz="3200" i="1">
                              <a:latin typeface="Cambria Math" panose="02040503050406030204" pitchFamily="18" charset="0"/>
                            </a:rPr>
                            <m:t>2</m:t>
                          </m:r>
                        </m:sup>
                      </m:sSup>
                      <m:r>
                        <a:rPr lang="pt-BR" sz="3200" i="1" smtClean="0">
                          <a:latin typeface="Cambria Math" panose="02040503050406030204" pitchFamily="18" charset="0"/>
                        </a:rPr>
                        <m:t>=</m:t>
                      </m:r>
                      <m:sSup>
                        <m:sSupPr>
                          <m:ctrlPr>
                            <a:rPr lang="pt-BR" sz="3200" i="1" smtClean="0">
                              <a:latin typeface="Cambria Math" panose="02040503050406030204" pitchFamily="18" charset="0"/>
                            </a:rPr>
                          </m:ctrlPr>
                        </m:sSupPr>
                        <m:e>
                          <m:r>
                            <a:rPr lang="nl-NL" sz="3200" b="0" i="1" smtClean="0">
                              <a:latin typeface="Cambria Math" panose="02040503050406030204" pitchFamily="18" charset="0"/>
                            </a:rPr>
                            <m:t>𝑥</m:t>
                          </m:r>
                        </m:e>
                        <m:sup>
                          <m:r>
                            <a:rPr lang="nl-NL" sz="3200" b="0" i="1" smtClean="0">
                              <a:latin typeface="Cambria Math" panose="02040503050406030204" pitchFamily="18" charset="0"/>
                            </a:rPr>
                            <m:t>4</m:t>
                          </m:r>
                        </m:sup>
                      </m:sSup>
                    </m:oMath>
                  </m:oMathPara>
                </a14:m>
                <a:endParaRPr lang="nl-NL" sz="3200"/>
              </a:p>
              <a:p>
                <a:pPr/>
                <a14:m>
                  <m:oMathPara xmlns:m="http://schemas.openxmlformats.org/officeDocument/2006/math">
                    <m:oMathParaPr>
                      <m:jc m:val="centerGroup"/>
                    </m:oMathParaPr>
                    <m:oMath xmlns:m="http://schemas.openxmlformats.org/officeDocument/2006/math">
                      <m:sSup>
                        <m:sSupPr>
                          <m:ctrlPr>
                            <a:rPr lang="pt-BR" sz="3200" i="1" smtClean="0">
                              <a:latin typeface="Cambria Math" panose="02040503050406030204" pitchFamily="18" charset="0"/>
                            </a:rPr>
                          </m:ctrlPr>
                        </m:sSupPr>
                        <m:e>
                          <m:r>
                            <a:rPr lang="nl-NL" sz="3200" i="1">
                              <a:latin typeface="Cambria Math" panose="02040503050406030204" pitchFamily="18" charset="0"/>
                            </a:rPr>
                            <m:t>𝑥</m:t>
                          </m:r>
                        </m:e>
                        <m:sup>
                          <m:r>
                            <a:rPr lang="nl-NL" sz="3200" b="0" i="1" smtClean="0">
                              <a:latin typeface="Cambria Math" panose="02040503050406030204" pitchFamily="18" charset="0"/>
                            </a:rPr>
                            <m:t>4</m:t>
                          </m:r>
                        </m:sup>
                      </m:sSup>
                      <m:sSup>
                        <m:sSupPr>
                          <m:ctrlPr>
                            <a:rPr lang="pt-BR" sz="3200" i="1">
                              <a:latin typeface="Cambria Math" panose="02040503050406030204" pitchFamily="18" charset="0"/>
                            </a:rPr>
                          </m:ctrlPr>
                        </m:sSupPr>
                        <m:e>
                          <m:r>
                            <a:rPr lang="nl-NL" sz="3200" i="1">
                              <a:latin typeface="Cambria Math" panose="02040503050406030204" pitchFamily="18" charset="0"/>
                            </a:rPr>
                            <m:t>𝑥</m:t>
                          </m:r>
                        </m:e>
                        <m:sup>
                          <m:r>
                            <a:rPr lang="nl-NL" sz="3200" b="0" i="1" smtClean="0">
                              <a:latin typeface="Cambria Math" panose="02040503050406030204" pitchFamily="18" charset="0"/>
                            </a:rPr>
                            <m:t>4</m:t>
                          </m:r>
                        </m:sup>
                      </m:sSup>
                      <m:r>
                        <a:rPr lang="pt-BR" sz="3200" i="1" smtClean="0">
                          <a:latin typeface="Cambria Math" panose="02040503050406030204" pitchFamily="18" charset="0"/>
                        </a:rPr>
                        <m:t>=</m:t>
                      </m:r>
                      <m:sSup>
                        <m:sSupPr>
                          <m:ctrlPr>
                            <a:rPr lang="pt-BR" sz="3200" i="1" smtClean="0">
                              <a:latin typeface="Cambria Math" panose="02040503050406030204" pitchFamily="18" charset="0"/>
                            </a:rPr>
                          </m:ctrlPr>
                        </m:sSupPr>
                        <m:e>
                          <m:r>
                            <a:rPr lang="nl-NL" sz="3200" b="0" i="1" smtClean="0">
                              <a:latin typeface="Cambria Math" panose="02040503050406030204" pitchFamily="18" charset="0"/>
                            </a:rPr>
                            <m:t>𝑥</m:t>
                          </m:r>
                        </m:e>
                        <m:sup>
                          <m:r>
                            <a:rPr lang="nl-NL" sz="3200" b="0" i="1" smtClean="0">
                              <a:latin typeface="Cambria Math" panose="02040503050406030204" pitchFamily="18" charset="0"/>
                            </a:rPr>
                            <m:t>8</m:t>
                          </m:r>
                        </m:sup>
                      </m:sSup>
                    </m:oMath>
                  </m:oMathPara>
                </a14:m>
                <a:endParaRPr lang="nl-NL" sz="3200"/>
              </a:p>
              <a:p>
                <a:pPr/>
                <a14:m>
                  <m:oMathPara xmlns:m="http://schemas.openxmlformats.org/officeDocument/2006/math">
                    <m:oMathParaPr>
                      <m:jc m:val="centerGroup"/>
                    </m:oMathParaPr>
                    <m:oMath xmlns:m="http://schemas.openxmlformats.org/officeDocument/2006/math">
                      <m:sSup>
                        <m:sSupPr>
                          <m:ctrlPr>
                            <a:rPr lang="pt-BR" sz="3200" i="1" smtClean="0">
                              <a:latin typeface="Cambria Math" panose="02040503050406030204" pitchFamily="18" charset="0"/>
                            </a:rPr>
                          </m:ctrlPr>
                        </m:sSupPr>
                        <m:e>
                          <m:r>
                            <a:rPr lang="nl-NL" sz="3200" i="1">
                              <a:latin typeface="Cambria Math" panose="02040503050406030204" pitchFamily="18" charset="0"/>
                            </a:rPr>
                            <m:t>𝑥</m:t>
                          </m:r>
                        </m:e>
                        <m:sup>
                          <m:r>
                            <a:rPr lang="nl-NL" sz="3200" b="0" i="1" smtClean="0">
                              <a:latin typeface="Cambria Math" panose="02040503050406030204" pitchFamily="18" charset="0"/>
                            </a:rPr>
                            <m:t>8</m:t>
                          </m:r>
                        </m:sup>
                      </m:sSup>
                      <m:sSup>
                        <m:sSupPr>
                          <m:ctrlPr>
                            <a:rPr lang="pt-BR" sz="3200" i="1">
                              <a:latin typeface="Cambria Math" panose="02040503050406030204" pitchFamily="18" charset="0"/>
                            </a:rPr>
                          </m:ctrlPr>
                        </m:sSupPr>
                        <m:e>
                          <m:r>
                            <a:rPr lang="nl-NL" sz="3200" i="1">
                              <a:latin typeface="Cambria Math" panose="02040503050406030204" pitchFamily="18" charset="0"/>
                            </a:rPr>
                            <m:t>𝑥</m:t>
                          </m:r>
                        </m:e>
                        <m:sup>
                          <m:r>
                            <a:rPr lang="nl-NL" sz="3200" b="0" i="1" smtClean="0">
                              <a:latin typeface="Cambria Math" panose="02040503050406030204" pitchFamily="18" charset="0"/>
                            </a:rPr>
                            <m:t>8</m:t>
                          </m:r>
                        </m:sup>
                      </m:sSup>
                      <m:r>
                        <a:rPr lang="pt-BR" sz="3200" i="1" smtClean="0">
                          <a:latin typeface="Cambria Math" panose="02040503050406030204" pitchFamily="18" charset="0"/>
                        </a:rPr>
                        <m:t>=</m:t>
                      </m:r>
                      <m:sSup>
                        <m:sSupPr>
                          <m:ctrlPr>
                            <a:rPr lang="pt-BR" sz="3200" i="1" smtClean="0">
                              <a:latin typeface="Cambria Math" panose="02040503050406030204" pitchFamily="18" charset="0"/>
                            </a:rPr>
                          </m:ctrlPr>
                        </m:sSupPr>
                        <m:e>
                          <m:r>
                            <a:rPr lang="nl-NL" sz="3200" b="0" i="1" smtClean="0">
                              <a:latin typeface="Cambria Math" panose="02040503050406030204" pitchFamily="18" charset="0"/>
                            </a:rPr>
                            <m:t>𝑥</m:t>
                          </m:r>
                        </m:e>
                        <m:sup>
                          <m:r>
                            <a:rPr lang="nl-NL" sz="3200" b="0" i="1" smtClean="0">
                              <a:latin typeface="Cambria Math" panose="02040503050406030204" pitchFamily="18" charset="0"/>
                            </a:rPr>
                            <m:t>16</m:t>
                          </m:r>
                        </m:sup>
                      </m:sSup>
                    </m:oMath>
                  </m:oMathPara>
                </a14:m>
                <a:endParaRPr lang="nl-NL" sz="3200"/>
              </a:p>
              <a:p>
                <a:pPr/>
                <a14:m>
                  <m:oMathPara xmlns:m="http://schemas.openxmlformats.org/officeDocument/2006/math">
                    <m:oMathParaPr>
                      <m:jc m:val="centerGroup"/>
                    </m:oMathParaPr>
                    <m:oMath xmlns:m="http://schemas.openxmlformats.org/officeDocument/2006/math">
                      <m:sSup>
                        <m:sSupPr>
                          <m:ctrlPr>
                            <a:rPr lang="pt-BR" sz="3200" i="1" smtClean="0">
                              <a:latin typeface="Cambria Math" panose="02040503050406030204" pitchFamily="18" charset="0"/>
                            </a:rPr>
                          </m:ctrlPr>
                        </m:sSupPr>
                        <m:e>
                          <m:r>
                            <a:rPr lang="nl-NL" sz="3200" i="1">
                              <a:latin typeface="Cambria Math" panose="02040503050406030204" pitchFamily="18" charset="0"/>
                            </a:rPr>
                            <m:t>𝑥</m:t>
                          </m:r>
                        </m:e>
                        <m:sup>
                          <m:r>
                            <a:rPr lang="nl-NL" sz="3200" b="0" i="1" smtClean="0">
                              <a:latin typeface="Cambria Math" panose="02040503050406030204" pitchFamily="18" charset="0"/>
                            </a:rPr>
                            <m:t>16</m:t>
                          </m:r>
                        </m:sup>
                      </m:sSup>
                      <m:sSup>
                        <m:sSupPr>
                          <m:ctrlPr>
                            <a:rPr lang="pt-BR" sz="3200" i="1">
                              <a:latin typeface="Cambria Math" panose="02040503050406030204" pitchFamily="18" charset="0"/>
                            </a:rPr>
                          </m:ctrlPr>
                        </m:sSupPr>
                        <m:e>
                          <m:r>
                            <a:rPr lang="nl-NL" sz="3200" i="1">
                              <a:latin typeface="Cambria Math" panose="02040503050406030204" pitchFamily="18" charset="0"/>
                            </a:rPr>
                            <m:t>𝑥</m:t>
                          </m:r>
                        </m:e>
                        <m:sup>
                          <m:r>
                            <a:rPr lang="nl-NL" sz="3200" b="0" i="1" smtClean="0">
                              <a:latin typeface="Cambria Math" panose="02040503050406030204" pitchFamily="18" charset="0"/>
                            </a:rPr>
                            <m:t>16</m:t>
                          </m:r>
                        </m:sup>
                      </m:sSup>
                      <m:r>
                        <a:rPr lang="pt-BR" sz="3200" i="1" smtClean="0">
                          <a:latin typeface="Cambria Math" panose="02040503050406030204" pitchFamily="18" charset="0"/>
                        </a:rPr>
                        <m:t>=</m:t>
                      </m:r>
                      <m:sSup>
                        <m:sSupPr>
                          <m:ctrlPr>
                            <a:rPr lang="pt-BR" sz="3200" i="1" smtClean="0">
                              <a:latin typeface="Cambria Math" panose="02040503050406030204" pitchFamily="18" charset="0"/>
                            </a:rPr>
                          </m:ctrlPr>
                        </m:sSupPr>
                        <m:e>
                          <m:r>
                            <a:rPr lang="nl-NL" sz="3200" b="0" i="1" smtClean="0">
                              <a:latin typeface="Cambria Math" panose="02040503050406030204" pitchFamily="18" charset="0"/>
                            </a:rPr>
                            <m:t>𝑥</m:t>
                          </m:r>
                        </m:e>
                        <m:sup>
                          <m:r>
                            <a:rPr lang="nl-NL" sz="3200" b="0" i="1" smtClean="0">
                              <a:latin typeface="Cambria Math" panose="02040503050406030204" pitchFamily="18" charset="0"/>
                            </a:rPr>
                            <m:t>32</m:t>
                          </m:r>
                        </m:sup>
                      </m:sSup>
                    </m:oMath>
                  </m:oMathPara>
                </a14:m>
                <a:endParaRPr lang="nl-NL" sz="3200"/>
              </a:p>
              <a:p>
                <a:pPr/>
                <a14:m>
                  <m:oMathPara xmlns:m="http://schemas.openxmlformats.org/officeDocument/2006/math">
                    <m:oMathParaPr>
                      <m:jc m:val="centerGroup"/>
                    </m:oMathParaPr>
                    <m:oMath xmlns:m="http://schemas.openxmlformats.org/officeDocument/2006/math">
                      <m:sSup>
                        <m:sSupPr>
                          <m:ctrlPr>
                            <a:rPr lang="pt-BR" sz="3200" i="1" smtClean="0">
                              <a:latin typeface="Cambria Math" panose="02040503050406030204" pitchFamily="18" charset="0"/>
                            </a:rPr>
                          </m:ctrlPr>
                        </m:sSupPr>
                        <m:e>
                          <m:r>
                            <a:rPr lang="nl-NL" sz="3200" i="1">
                              <a:latin typeface="Cambria Math" panose="02040503050406030204" pitchFamily="18" charset="0"/>
                            </a:rPr>
                            <m:t>𝑥</m:t>
                          </m:r>
                        </m:e>
                        <m:sup>
                          <m:r>
                            <a:rPr lang="nl-NL" sz="3200" b="0" i="1" smtClean="0">
                              <a:latin typeface="Cambria Math" panose="02040503050406030204" pitchFamily="18" charset="0"/>
                            </a:rPr>
                            <m:t>32</m:t>
                          </m:r>
                        </m:sup>
                      </m:sSup>
                      <m:sSup>
                        <m:sSupPr>
                          <m:ctrlPr>
                            <a:rPr lang="pt-BR" sz="3200" i="1">
                              <a:latin typeface="Cambria Math" panose="02040503050406030204" pitchFamily="18" charset="0"/>
                            </a:rPr>
                          </m:ctrlPr>
                        </m:sSupPr>
                        <m:e>
                          <m:r>
                            <a:rPr lang="nl-NL" sz="3200" i="1">
                              <a:latin typeface="Cambria Math" panose="02040503050406030204" pitchFamily="18" charset="0"/>
                            </a:rPr>
                            <m:t>𝑥</m:t>
                          </m:r>
                        </m:e>
                        <m:sup>
                          <m:r>
                            <a:rPr lang="nl-NL" sz="3200" b="0" i="1" smtClean="0">
                              <a:latin typeface="Cambria Math" panose="02040503050406030204" pitchFamily="18" charset="0"/>
                            </a:rPr>
                            <m:t>3</m:t>
                          </m:r>
                          <m:r>
                            <a:rPr lang="pt-BR" sz="3200" i="1">
                              <a:latin typeface="Cambria Math" panose="02040503050406030204" pitchFamily="18" charset="0"/>
                            </a:rPr>
                            <m:t>2</m:t>
                          </m:r>
                        </m:sup>
                      </m:sSup>
                      <m:r>
                        <a:rPr lang="pt-BR" sz="3200" i="1" smtClean="0">
                          <a:latin typeface="Cambria Math" panose="02040503050406030204" pitchFamily="18" charset="0"/>
                        </a:rPr>
                        <m:t>=</m:t>
                      </m:r>
                      <m:sSup>
                        <m:sSupPr>
                          <m:ctrlPr>
                            <a:rPr lang="pt-BR" sz="3200" i="1" smtClean="0">
                              <a:latin typeface="Cambria Math" panose="02040503050406030204" pitchFamily="18" charset="0"/>
                            </a:rPr>
                          </m:ctrlPr>
                        </m:sSupPr>
                        <m:e>
                          <m:r>
                            <a:rPr lang="nl-NL" sz="3200" b="0" i="1" smtClean="0">
                              <a:latin typeface="Cambria Math" panose="02040503050406030204" pitchFamily="18" charset="0"/>
                            </a:rPr>
                            <m:t>𝑥</m:t>
                          </m:r>
                        </m:e>
                        <m:sup>
                          <m:r>
                            <a:rPr lang="nl-NL" sz="3200" b="0" i="1" smtClean="0">
                              <a:latin typeface="Cambria Math" panose="02040503050406030204" pitchFamily="18" charset="0"/>
                            </a:rPr>
                            <m:t>64</m:t>
                          </m:r>
                        </m:sup>
                      </m:sSup>
                    </m:oMath>
                  </m:oMathPara>
                </a14:m>
                <a:endParaRPr lang="nl-NL" sz="3200"/>
              </a:p>
              <a:p>
                <a:pPr/>
                <a14:m>
                  <m:oMathPara xmlns:m="http://schemas.openxmlformats.org/officeDocument/2006/math">
                    <m:oMathParaPr>
                      <m:jc m:val="centerGroup"/>
                    </m:oMathParaPr>
                    <m:oMath xmlns:m="http://schemas.openxmlformats.org/officeDocument/2006/math">
                      <m:sSup>
                        <m:sSupPr>
                          <m:ctrlPr>
                            <a:rPr lang="pt-BR" sz="3200" i="1">
                              <a:latin typeface="Cambria Math" panose="02040503050406030204" pitchFamily="18" charset="0"/>
                            </a:rPr>
                          </m:ctrlPr>
                        </m:sSupPr>
                        <m:e>
                          <m:r>
                            <a:rPr lang="nl-NL" sz="3200" i="1">
                              <a:latin typeface="Cambria Math" panose="02040503050406030204" pitchFamily="18" charset="0"/>
                            </a:rPr>
                            <m:t>𝑥</m:t>
                          </m:r>
                        </m:e>
                        <m:sup>
                          <m:r>
                            <a:rPr lang="nl-NL" sz="3200" i="1">
                              <a:latin typeface="Cambria Math" panose="02040503050406030204" pitchFamily="18" charset="0"/>
                            </a:rPr>
                            <m:t>64</m:t>
                          </m:r>
                        </m:sup>
                      </m:sSup>
                      <m:sSup>
                        <m:sSupPr>
                          <m:ctrlPr>
                            <a:rPr lang="pt-BR" sz="3200" i="1">
                              <a:latin typeface="Cambria Math" panose="02040503050406030204" pitchFamily="18" charset="0"/>
                            </a:rPr>
                          </m:ctrlPr>
                        </m:sSupPr>
                        <m:e>
                          <m:r>
                            <a:rPr lang="nl-NL" sz="3200" i="1">
                              <a:latin typeface="Cambria Math" panose="02040503050406030204" pitchFamily="18" charset="0"/>
                            </a:rPr>
                            <m:t>𝑥</m:t>
                          </m:r>
                        </m:e>
                        <m:sup>
                          <m:r>
                            <a:rPr lang="nl-NL" sz="3200" i="1">
                              <a:latin typeface="Cambria Math" panose="02040503050406030204" pitchFamily="18" charset="0"/>
                            </a:rPr>
                            <m:t>3</m:t>
                          </m:r>
                          <m:r>
                            <a:rPr lang="pt-BR" sz="3200" i="1">
                              <a:latin typeface="Cambria Math" panose="02040503050406030204" pitchFamily="18" charset="0"/>
                            </a:rPr>
                            <m:t>2</m:t>
                          </m:r>
                        </m:sup>
                      </m:sSup>
                      <m:sSup>
                        <m:sSupPr>
                          <m:ctrlPr>
                            <a:rPr lang="pt-BR" sz="3200" i="1">
                              <a:latin typeface="Cambria Math" panose="02040503050406030204" pitchFamily="18" charset="0"/>
                            </a:rPr>
                          </m:ctrlPr>
                        </m:sSupPr>
                        <m:e>
                          <m:r>
                            <a:rPr lang="nl-NL" sz="3200" i="1">
                              <a:latin typeface="Cambria Math" panose="02040503050406030204" pitchFamily="18" charset="0"/>
                            </a:rPr>
                            <m:t>𝑥</m:t>
                          </m:r>
                        </m:e>
                        <m:sup>
                          <m:r>
                            <a:rPr lang="nl-NL" sz="3200" i="1">
                              <a:latin typeface="Cambria Math" panose="02040503050406030204" pitchFamily="18" charset="0"/>
                            </a:rPr>
                            <m:t>4</m:t>
                          </m:r>
                        </m:sup>
                      </m:sSup>
                      <m:r>
                        <a:rPr lang="pt-BR" sz="3200" i="1" smtClean="0">
                          <a:latin typeface="Cambria Math" panose="02040503050406030204" pitchFamily="18" charset="0"/>
                        </a:rPr>
                        <m:t>=</m:t>
                      </m:r>
                      <m:sSup>
                        <m:sSupPr>
                          <m:ctrlPr>
                            <a:rPr lang="pt-BR" sz="3200" i="1" smtClean="0">
                              <a:latin typeface="Cambria Math" panose="02040503050406030204" pitchFamily="18" charset="0"/>
                            </a:rPr>
                          </m:ctrlPr>
                        </m:sSupPr>
                        <m:e>
                          <m:r>
                            <a:rPr lang="nl-NL" sz="3200" b="0" i="1" smtClean="0">
                              <a:latin typeface="Cambria Math" panose="02040503050406030204" pitchFamily="18" charset="0"/>
                            </a:rPr>
                            <m:t>𝑥</m:t>
                          </m:r>
                        </m:e>
                        <m:sup>
                          <m:r>
                            <a:rPr lang="nl-NL" sz="3200" b="0" i="1" smtClean="0">
                              <a:latin typeface="Cambria Math" panose="02040503050406030204" pitchFamily="18" charset="0"/>
                            </a:rPr>
                            <m:t>100</m:t>
                          </m:r>
                        </m:sup>
                      </m:sSup>
                    </m:oMath>
                  </m:oMathPara>
                </a14:m>
                <a:endParaRPr lang="nl-NL" sz="3200"/>
              </a:p>
              <a:p>
                <a:endParaRPr lang="nl-NL" sz="3200"/>
              </a:p>
              <a:p>
                <a:endParaRPr lang="nl-NL" sz="3200"/>
              </a:p>
            </p:txBody>
          </p:sp>
        </mc:Choice>
        <mc:Fallback xmlns="">
          <p:sp>
            <p:nvSpPr>
              <p:cNvPr id="6" name="Tekstvak 5">
                <a:extLst>
                  <a:ext uri="{FF2B5EF4-FFF2-40B4-BE49-F238E27FC236}">
                    <a16:creationId xmlns:a16="http://schemas.microsoft.com/office/drawing/2014/main" id="{341A95E1-1D58-3BDA-3AFC-5D4FF58AF205}"/>
                  </a:ext>
                </a:extLst>
              </p:cNvPr>
              <p:cNvSpPr txBox="1">
                <a:spLocks noRot="1" noChangeAspect="1" noMove="1" noResize="1" noEditPoints="1" noAdjustHandles="1" noChangeArrowheads="1" noChangeShapeType="1" noTextEdit="1"/>
              </p:cNvSpPr>
              <p:nvPr/>
            </p:nvSpPr>
            <p:spPr>
              <a:xfrm>
                <a:off x="755576" y="1203598"/>
                <a:ext cx="6120680" cy="4292072"/>
              </a:xfrm>
              <a:prstGeom prst="rect">
                <a:avLst/>
              </a:prstGeom>
              <a:blipFill>
                <a:blip r:embed="rId4"/>
                <a:stretch>
                  <a:fillRect l="-1195"/>
                </a:stretch>
              </a:blipFill>
            </p:spPr>
            <p:txBody>
              <a:bodyPr/>
              <a:lstStyle/>
              <a:p>
                <a:r>
                  <a:rPr lang="LID4096">
                    <a:noFill/>
                  </a:rPr>
                  <a:t> </a:t>
                </a:r>
              </a:p>
            </p:txBody>
          </p:sp>
        </mc:Fallback>
      </mc:AlternateContent>
    </p:spTree>
    <p:extLst>
      <p:ext uri="{BB962C8B-B14F-4D97-AF65-F5344CB8AC3E}">
        <p14:creationId xmlns:p14="http://schemas.microsoft.com/office/powerpoint/2010/main" val="4054603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16</a:t>
            </a:fld>
            <a:endParaRPr lang="nl-NL" altLang="nl-NL" sz="1000" baseline="0">
              <a:solidFill>
                <a:srgbClr val="898989"/>
              </a:solidFill>
            </a:endParaRPr>
          </a:p>
        </p:txBody>
      </p:sp>
      <p:pic>
        <p:nvPicPr>
          <p:cNvPr id="3" name="Afbeelding 2" descr="Afbeelding met speelgoed, pop, illustratie, automaat&#10;&#10;Automatisch gegenereerde beschrijving">
            <a:extLst>
              <a:ext uri="{FF2B5EF4-FFF2-40B4-BE49-F238E27FC236}">
                <a16:creationId xmlns:a16="http://schemas.microsoft.com/office/drawing/2014/main" id="{DC8E168F-B67E-7AF3-A38A-259E56F29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874" y="495400"/>
            <a:ext cx="1617989" cy="2452265"/>
          </a:xfrm>
          <a:prstGeom prst="rect">
            <a:avLst/>
          </a:prstGeom>
        </p:spPr>
      </p:pic>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Waarom werkt dit?</a:t>
            </a:r>
            <a:endParaRPr lang="nl-NL" altLang="nl-NL" sz="3000" b="1" kern="1200">
              <a:solidFill>
                <a:srgbClr val="EE7F00"/>
              </a:solidFill>
              <a:latin typeface="Arial"/>
              <a:ea typeface="ＭＳ Ｐゴシック" charset="0"/>
              <a:cs typeface="Arial"/>
            </a:endParaRPr>
          </a:p>
        </p:txBody>
      </p:sp>
      <p:sp>
        <p:nvSpPr>
          <p:cNvPr id="6" name="Tekstvak 5">
            <a:extLst>
              <a:ext uri="{FF2B5EF4-FFF2-40B4-BE49-F238E27FC236}">
                <a16:creationId xmlns:a16="http://schemas.microsoft.com/office/drawing/2014/main" id="{341A95E1-1D58-3BDA-3AFC-5D4FF58AF205}"/>
              </a:ext>
            </a:extLst>
          </p:cNvPr>
          <p:cNvSpPr txBox="1"/>
          <p:nvPr/>
        </p:nvSpPr>
        <p:spPr>
          <a:xfrm>
            <a:off x="755576" y="1624226"/>
            <a:ext cx="6120680" cy="1077218"/>
          </a:xfrm>
          <a:prstGeom prst="rect">
            <a:avLst/>
          </a:prstGeom>
          <a:noFill/>
        </p:spPr>
        <p:txBody>
          <a:bodyPr wrap="square" rtlCol="0">
            <a:spAutoFit/>
          </a:bodyPr>
          <a:lstStyle/>
          <a:p>
            <a:r>
              <a:rPr lang="nl-NL" sz="3200"/>
              <a:t>En het terugrekenen van de versleutelde waarde kan ook ‘snel’.</a:t>
            </a:r>
          </a:p>
          <a:p>
            <a:endParaRPr lang="nl-NL" sz="3200"/>
          </a:p>
        </p:txBody>
      </p:sp>
    </p:spTree>
    <p:extLst>
      <p:ext uri="{BB962C8B-B14F-4D97-AF65-F5344CB8AC3E}">
        <p14:creationId xmlns:p14="http://schemas.microsoft.com/office/powerpoint/2010/main" val="4083959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17</a:t>
            </a:fld>
            <a:endParaRPr lang="nl-NL" altLang="nl-NL" sz="1000" baseline="0">
              <a:solidFill>
                <a:srgbClr val="898989"/>
              </a:solidFill>
            </a:endParaRPr>
          </a:p>
        </p:txBody>
      </p:sp>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Is het wel veilig?</a:t>
            </a:r>
            <a:endParaRPr lang="nl-NL" altLang="nl-NL" sz="3000" b="1" kern="1200">
              <a:solidFill>
                <a:srgbClr val="EE7F00"/>
              </a:solidFill>
              <a:latin typeface="Arial"/>
              <a:ea typeface="ＭＳ Ｐゴシック" charset="0"/>
              <a:cs typeface="Arial"/>
            </a:endParaRPr>
          </a:p>
        </p:txBody>
      </p:sp>
      <p:sp>
        <p:nvSpPr>
          <p:cNvPr id="6" name="Tekstvak 5">
            <a:extLst>
              <a:ext uri="{FF2B5EF4-FFF2-40B4-BE49-F238E27FC236}">
                <a16:creationId xmlns:a16="http://schemas.microsoft.com/office/drawing/2014/main" id="{341A95E1-1D58-3BDA-3AFC-5D4FF58AF205}"/>
              </a:ext>
            </a:extLst>
          </p:cNvPr>
          <p:cNvSpPr txBox="1"/>
          <p:nvPr/>
        </p:nvSpPr>
        <p:spPr>
          <a:xfrm>
            <a:off x="755576" y="1624226"/>
            <a:ext cx="4824536" cy="2718693"/>
          </a:xfrm>
          <a:prstGeom prst="rect">
            <a:avLst/>
          </a:prstGeom>
          <a:noFill/>
        </p:spPr>
        <p:txBody>
          <a:bodyPr wrap="square" rtlCol="0">
            <a:spAutoFit/>
          </a:bodyPr>
          <a:lstStyle/>
          <a:p>
            <a:r>
              <a:rPr lang="nl-NL" sz="3200"/>
              <a:t>Wat weet Eve(sdropper) nu?</a:t>
            </a:r>
          </a:p>
          <a:p>
            <a:endParaRPr lang="nl-NL" sz="3200"/>
          </a:p>
          <a:p>
            <a:r>
              <a:rPr lang="nl-NL" sz="3200"/>
              <a:t>De getallen N en e, de Public key</a:t>
            </a:r>
          </a:p>
          <a:p>
            <a:r>
              <a:rPr lang="nl-NL" sz="3200"/>
              <a:t>De versleutelde boodschap(pen)</a:t>
            </a:r>
          </a:p>
          <a:p>
            <a:endParaRPr lang="nl-NL" sz="3200"/>
          </a:p>
          <a:p>
            <a:r>
              <a:rPr lang="nl-NL" sz="3200"/>
              <a:t>Wat weet ze niet? </a:t>
            </a:r>
          </a:p>
          <a:p>
            <a:r>
              <a:rPr lang="nl-NL" sz="3200"/>
              <a:t>p en q en d.</a:t>
            </a:r>
          </a:p>
          <a:p>
            <a:endParaRPr lang="nl-NL" sz="3200"/>
          </a:p>
        </p:txBody>
      </p:sp>
      <p:pic>
        <p:nvPicPr>
          <p:cNvPr id="5" name="Afbeelding 4">
            <a:extLst>
              <a:ext uri="{FF2B5EF4-FFF2-40B4-BE49-F238E27FC236}">
                <a16:creationId xmlns:a16="http://schemas.microsoft.com/office/drawing/2014/main" id="{483D9813-0BD9-EECA-4259-DD8BEC410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112" y="472279"/>
            <a:ext cx="2320437" cy="2494346"/>
          </a:xfrm>
          <a:prstGeom prst="rect">
            <a:avLst/>
          </a:prstGeom>
        </p:spPr>
      </p:pic>
    </p:spTree>
    <p:extLst>
      <p:ext uri="{BB962C8B-B14F-4D97-AF65-F5344CB8AC3E}">
        <p14:creationId xmlns:p14="http://schemas.microsoft.com/office/powerpoint/2010/main" val="129125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BB14898-DEAA-8D39-3068-59AC0C8D4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96" y="2235955"/>
            <a:ext cx="6444208" cy="2529026"/>
          </a:xfrm>
          <a:prstGeom prst="rect">
            <a:avLst/>
          </a:prstGeom>
        </p:spPr>
      </p:pic>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18</a:t>
            </a:fld>
            <a:endParaRPr lang="nl-NL" altLang="nl-NL" sz="1000" baseline="0">
              <a:solidFill>
                <a:srgbClr val="898989"/>
              </a:solidFill>
            </a:endParaRPr>
          </a:p>
        </p:txBody>
      </p:sp>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Is het wel veilig?</a:t>
            </a:r>
            <a:endParaRPr lang="nl-NL" altLang="nl-NL" sz="3000" b="1" kern="1200">
              <a:solidFill>
                <a:srgbClr val="EE7F00"/>
              </a:solidFill>
              <a:latin typeface="Arial"/>
              <a:ea typeface="ＭＳ Ｐゴシック" charset="0"/>
              <a:cs typeface="Arial"/>
            </a:endParaRPr>
          </a:p>
        </p:txBody>
      </p:sp>
      <p:sp>
        <p:nvSpPr>
          <p:cNvPr id="6" name="Tekstvak 5">
            <a:extLst>
              <a:ext uri="{FF2B5EF4-FFF2-40B4-BE49-F238E27FC236}">
                <a16:creationId xmlns:a16="http://schemas.microsoft.com/office/drawing/2014/main" id="{341A95E1-1D58-3BDA-3AFC-5D4FF58AF205}"/>
              </a:ext>
            </a:extLst>
          </p:cNvPr>
          <p:cNvSpPr txBox="1"/>
          <p:nvPr/>
        </p:nvSpPr>
        <p:spPr>
          <a:xfrm>
            <a:off x="755576" y="1232817"/>
            <a:ext cx="4824536" cy="1733808"/>
          </a:xfrm>
          <a:prstGeom prst="rect">
            <a:avLst/>
          </a:prstGeom>
          <a:noFill/>
        </p:spPr>
        <p:txBody>
          <a:bodyPr wrap="square" rtlCol="0">
            <a:spAutoFit/>
          </a:bodyPr>
          <a:lstStyle/>
          <a:p>
            <a:r>
              <a:rPr lang="nl-NL" sz="3200"/>
              <a:t>Het berekenen van een product van 2 grote getallen is wel snel, maar het ontbinden in factoren van zo’n groot getal is niet snel</a:t>
            </a:r>
          </a:p>
          <a:p>
            <a:endParaRPr lang="nl-NL" sz="3200"/>
          </a:p>
        </p:txBody>
      </p:sp>
      <p:pic>
        <p:nvPicPr>
          <p:cNvPr id="5" name="Afbeelding 4">
            <a:extLst>
              <a:ext uri="{FF2B5EF4-FFF2-40B4-BE49-F238E27FC236}">
                <a16:creationId xmlns:a16="http://schemas.microsoft.com/office/drawing/2014/main" id="{483D9813-0BD9-EECA-4259-DD8BEC410C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6368" y="472279"/>
            <a:ext cx="1484181" cy="1595415"/>
          </a:xfrm>
          <a:prstGeom prst="rect">
            <a:avLst/>
          </a:prstGeom>
        </p:spPr>
      </p:pic>
    </p:spTree>
    <p:extLst>
      <p:ext uri="{BB962C8B-B14F-4D97-AF65-F5344CB8AC3E}">
        <p14:creationId xmlns:p14="http://schemas.microsoft.com/office/powerpoint/2010/main" val="419319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19</a:t>
            </a:fld>
            <a:endParaRPr lang="nl-NL" altLang="nl-NL" sz="1000" baseline="0">
              <a:solidFill>
                <a:srgbClr val="898989"/>
              </a:solidFill>
            </a:endParaRPr>
          </a:p>
        </p:txBody>
      </p:sp>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Is het wel veilig?</a:t>
            </a:r>
            <a:endParaRPr lang="nl-NL" altLang="nl-NL" sz="3000" b="1" kern="1200">
              <a:solidFill>
                <a:srgbClr val="EE7F00"/>
              </a:solidFill>
              <a:latin typeface="Arial"/>
              <a:ea typeface="ＭＳ Ｐゴシック" charset="0"/>
              <a:cs typeface="Arial"/>
            </a:endParaRPr>
          </a:p>
        </p:txBody>
      </p:sp>
      <p:sp>
        <p:nvSpPr>
          <p:cNvPr id="6" name="Tekstvak 5">
            <a:hlinkClick r:id="rId3"/>
            <a:extLst>
              <a:ext uri="{FF2B5EF4-FFF2-40B4-BE49-F238E27FC236}">
                <a16:creationId xmlns:a16="http://schemas.microsoft.com/office/drawing/2014/main" id="{341A95E1-1D58-3BDA-3AFC-5D4FF58AF205}"/>
              </a:ext>
            </a:extLst>
          </p:cNvPr>
          <p:cNvSpPr txBox="1"/>
          <p:nvPr/>
        </p:nvSpPr>
        <p:spPr>
          <a:xfrm>
            <a:off x="755576" y="1232817"/>
            <a:ext cx="7416824" cy="1733808"/>
          </a:xfrm>
          <a:prstGeom prst="rect">
            <a:avLst/>
          </a:prstGeom>
          <a:noFill/>
        </p:spPr>
        <p:txBody>
          <a:bodyPr wrap="square" rtlCol="0">
            <a:spAutoFit/>
          </a:bodyPr>
          <a:lstStyle/>
          <a:p>
            <a:r>
              <a:rPr lang="nl-NL" sz="3200"/>
              <a:t>Voorbeeld hoe dit er in het echt uit ziet:</a:t>
            </a:r>
          </a:p>
          <a:p>
            <a:endParaRPr lang="nl-NL" sz="3200"/>
          </a:p>
          <a:p>
            <a:r>
              <a:rPr lang="nl-NL" sz="3200">
                <a:hlinkClick r:id="rId3"/>
              </a:rPr>
              <a:t>https://doctrina.org/How-RSA-Works-With-Examples.html</a:t>
            </a:r>
            <a:endParaRPr lang="nl-NL" sz="3200"/>
          </a:p>
          <a:p>
            <a:endParaRPr lang="nl-NL" sz="3200"/>
          </a:p>
          <a:p>
            <a:endParaRPr lang="nl-NL" sz="3200"/>
          </a:p>
        </p:txBody>
      </p:sp>
      <p:pic>
        <p:nvPicPr>
          <p:cNvPr id="5" name="Afbeelding 4">
            <a:extLst>
              <a:ext uri="{FF2B5EF4-FFF2-40B4-BE49-F238E27FC236}">
                <a16:creationId xmlns:a16="http://schemas.microsoft.com/office/drawing/2014/main" id="{483D9813-0BD9-EECA-4259-DD8BEC410C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6368" y="472279"/>
            <a:ext cx="1484181" cy="1595415"/>
          </a:xfrm>
          <a:prstGeom prst="rect">
            <a:avLst/>
          </a:prstGeom>
        </p:spPr>
      </p:pic>
    </p:spTree>
    <p:extLst>
      <p:ext uri="{BB962C8B-B14F-4D97-AF65-F5344CB8AC3E}">
        <p14:creationId xmlns:p14="http://schemas.microsoft.com/office/powerpoint/2010/main" val="142649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2</a:t>
            </a:fld>
            <a:endParaRPr lang="nl-NL" altLang="nl-NL" sz="1000" baseline="0">
              <a:solidFill>
                <a:srgbClr val="898989"/>
              </a:solidFill>
            </a:endParaRPr>
          </a:p>
        </p:txBody>
      </p:sp>
      <p:sp>
        <p:nvSpPr>
          <p:cNvPr id="13316" name="Tekstvak 7"/>
          <p:cNvSpPr txBox="1">
            <a:spLocks noChangeArrowheads="1"/>
          </p:cNvSpPr>
          <p:nvPr/>
        </p:nvSpPr>
        <p:spPr bwMode="auto">
          <a:xfrm>
            <a:off x="611188" y="728663"/>
            <a:ext cx="74892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sz="2800" b="1" baseline="0">
                <a:solidFill>
                  <a:srgbClr val="EE7F00"/>
                </a:solidFill>
                <a:cs typeface="Arial" panose="020B0604020202020204" pitchFamily="34" charset="0"/>
              </a:rPr>
              <a:t>RSA encryptie (en </a:t>
            </a:r>
            <a:r>
              <a:rPr lang="nl-NL" altLang="nl-NL" sz="2800" b="1" baseline="0" err="1">
                <a:solidFill>
                  <a:srgbClr val="EE7F00"/>
                </a:solidFill>
                <a:cs typeface="Arial" panose="020B0604020202020204" pitchFamily="34" charset="0"/>
              </a:rPr>
              <a:t>decryptie</a:t>
            </a:r>
            <a:r>
              <a:rPr lang="nl-NL" altLang="nl-NL" sz="2800" b="1" baseline="0">
                <a:solidFill>
                  <a:srgbClr val="EE7F00"/>
                </a:solidFill>
                <a:cs typeface="Arial" panose="020B0604020202020204" pitchFamily="34" charset="0"/>
              </a:rPr>
              <a:t>)</a:t>
            </a:r>
            <a:endParaRPr lang="nl-NL" altLang="nl-NL" sz="2800"/>
          </a:p>
        </p:txBody>
      </p:sp>
      <p:sp>
        <p:nvSpPr>
          <p:cNvPr id="13317" name="Tekstvak 9"/>
          <p:cNvSpPr txBox="1">
            <a:spLocks noChangeArrowheads="1"/>
          </p:cNvSpPr>
          <p:nvPr/>
        </p:nvSpPr>
        <p:spPr bwMode="auto">
          <a:xfrm>
            <a:off x="1331913" y="2322513"/>
            <a:ext cx="417671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endParaRPr lang="nl-NL" altLang="nl-NL"/>
          </a:p>
        </p:txBody>
      </p:sp>
      <p:sp>
        <p:nvSpPr>
          <p:cNvPr id="2" name="Tekstvak 1">
            <a:extLst>
              <a:ext uri="{FF2B5EF4-FFF2-40B4-BE49-F238E27FC236}">
                <a16:creationId xmlns:a16="http://schemas.microsoft.com/office/drawing/2014/main" id="{9D7A8593-E74F-6A57-1013-3C303542DDAB}"/>
              </a:ext>
            </a:extLst>
          </p:cNvPr>
          <p:cNvSpPr txBox="1"/>
          <p:nvPr/>
        </p:nvSpPr>
        <p:spPr>
          <a:xfrm>
            <a:off x="755577" y="1563638"/>
            <a:ext cx="3096344" cy="2800767"/>
          </a:xfrm>
          <a:prstGeom prst="rect">
            <a:avLst/>
          </a:prstGeom>
          <a:noFill/>
        </p:spPr>
        <p:txBody>
          <a:bodyPr wrap="square" rtlCol="0">
            <a:spAutoFit/>
          </a:bodyPr>
          <a:lstStyle/>
          <a:p>
            <a:r>
              <a:rPr lang="nl-NL"/>
              <a:t>Het RSA encryptie protocol is vernoemd naar 3 wetenschappers van het </a:t>
            </a:r>
            <a:r>
              <a:rPr lang="nl-NL" err="1"/>
              <a:t>Massachusets</a:t>
            </a:r>
            <a:r>
              <a:rPr lang="nl-NL"/>
              <a:t> </a:t>
            </a:r>
            <a:r>
              <a:rPr lang="nl-NL" err="1"/>
              <a:t>Institute</a:t>
            </a:r>
            <a:r>
              <a:rPr lang="nl-NL"/>
              <a:t> of Technology (MIT) die het in 1977 publiceerden</a:t>
            </a:r>
          </a:p>
          <a:p>
            <a:endParaRPr lang="nl-NL"/>
          </a:p>
          <a:p>
            <a:r>
              <a:rPr lang="nl-NL"/>
              <a:t>Ron </a:t>
            </a:r>
            <a:r>
              <a:rPr lang="nl-NL" b="1" err="1"/>
              <a:t>R</a:t>
            </a:r>
            <a:r>
              <a:rPr lang="nl-NL" err="1"/>
              <a:t>ivest</a:t>
            </a:r>
            <a:r>
              <a:rPr lang="nl-NL"/>
              <a:t> (M)</a:t>
            </a:r>
          </a:p>
          <a:p>
            <a:r>
              <a:rPr lang="en-US"/>
              <a:t>Adi </a:t>
            </a:r>
            <a:r>
              <a:rPr lang="en-US" b="1"/>
              <a:t>S</a:t>
            </a:r>
            <a:r>
              <a:rPr lang="en-US"/>
              <a:t>hamir (L) and </a:t>
            </a:r>
          </a:p>
          <a:p>
            <a:r>
              <a:rPr lang="en-US"/>
              <a:t>Len </a:t>
            </a:r>
            <a:r>
              <a:rPr lang="en-US" b="1"/>
              <a:t>A</a:t>
            </a:r>
            <a:r>
              <a:rPr lang="en-US"/>
              <a:t>dleman (R)</a:t>
            </a:r>
            <a:endParaRPr lang="nl-NL"/>
          </a:p>
          <a:p>
            <a:endParaRPr lang="LID4096"/>
          </a:p>
        </p:txBody>
      </p:sp>
      <p:pic>
        <p:nvPicPr>
          <p:cNvPr id="4" name="Afbeelding 3" descr="Afbeelding met muur, persoon, binnen, staand&#10;&#10;Automatisch gegenereerde beschrijving">
            <a:extLst>
              <a:ext uri="{FF2B5EF4-FFF2-40B4-BE49-F238E27FC236}">
                <a16:creationId xmlns:a16="http://schemas.microsoft.com/office/drawing/2014/main" id="{1939C2EF-FDFF-A956-7EC8-277C813BF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2" y="1276832"/>
            <a:ext cx="4750994" cy="3361328"/>
          </a:xfrm>
          <a:prstGeom prst="rect">
            <a:avLst/>
          </a:prstGeom>
        </p:spPr>
      </p:pic>
    </p:spTree>
    <p:extLst>
      <p:ext uri="{BB962C8B-B14F-4D97-AF65-F5344CB8AC3E}">
        <p14:creationId xmlns:p14="http://schemas.microsoft.com/office/powerpoint/2010/main" val="1597870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20</a:t>
            </a:fld>
            <a:endParaRPr lang="nl-NL" altLang="nl-NL" sz="1000" baseline="0">
              <a:solidFill>
                <a:srgbClr val="898989"/>
              </a:solidFill>
            </a:endParaRPr>
          </a:p>
        </p:txBody>
      </p:sp>
      <p:sp>
        <p:nvSpPr>
          <p:cNvPr id="13316" name="Tekstvak 7"/>
          <p:cNvSpPr txBox="1">
            <a:spLocks noChangeArrowheads="1"/>
          </p:cNvSpPr>
          <p:nvPr/>
        </p:nvSpPr>
        <p:spPr bwMode="auto">
          <a:xfrm>
            <a:off x="539552" y="555526"/>
            <a:ext cx="74892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sz="2800" b="1" baseline="0">
                <a:solidFill>
                  <a:srgbClr val="EE7F00"/>
                </a:solidFill>
                <a:cs typeface="Arial" panose="020B0604020202020204" pitchFamily="34" charset="0"/>
              </a:rPr>
              <a:t>Problemen</a:t>
            </a:r>
            <a:endParaRPr lang="nl-NL" altLang="nl-NL" sz="2800"/>
          </a:p>
        </p:txBody>
      </p:sp>
      <p:pic>
        <p:nvPicPr>
          <p:cNvPr id="10" name="Afbeelding 9">
            <a:extLst>
              <a:ext uri="{FF2B5EF4-FFF2-40B4-BE49-F238E27FC236}">
                <a16:creationId xmlns:a16="http://schemas.microsoft.com/office/drawing/2014/main" id="{AFF58D62-0725-48DD-B555-111C00D441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0370" y="483518"/>
            <a:ext cx="1674596" cy="1800101"/>
          </a:xfrm>
          <a:prstGeom prst="rect">
            <a:avLst/>
          </a:prstGeom>
        </p:spPr>
      </p:pic>
      <p:sp>
        <p:nvSpPr>
          <p:cNvPr id="12" name="Tekstvak 11">
            <a:extLst>
              <a:ext uri="{FF2B5EF4-FFF2-40B4-BE49-F238E27FC236}">
                <a16:creationId xmlns:a16="http://schemas.microsoft.com/office/drawing/2014/main" id="{CD204EF5-6F60-4DF3-B618-BD0B292DCED7}"/>
              </a:ext>
            </a:extLst>
          </p:cNvPr>
          <p:cNvSpPr txBox="1">
            <a:spLocks noChangeArrowheads="1"/>
          </p:cNvSpPr>
          <p:nvPr/>
        </p:nvSpPr>
        <p:spPr bwMode="auto">
          <a:xfrm>
            <a:off x="525934" y="1273820"/>
            <a:ext cx="66247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Dit werkt alleen als de getallen groot genoeg zijn. (&gt;100 cijfers.)</a:t>
            </a:r>
          </a:p>
          <a:p>
            <a:endParaRPr lang="nl-NL" altLang="nl-NL" baseline="0"/>
          </a:p>
        </p:txBody>
      </p:sp>
      <p:sp>
        <p:nvSpPr>
          <p:cNvPr id="3" name="Tekstvak 2">
            <a:extLst>
              <a:ext uri="{FF2B5EF4-FFF2-40B4-BE49-F238E27FC236}">
                <a16:creationId xmlns:a16="http://schemas.microsoft.com/office/drawing/2014/main" id="{12519EF5-57E2-B6B2-F3D6-D4C1868CFA79}"/>
              </a:ext>
            </a:extLst>
          </p:cNvPr>
          <p:cNvSpPr txBox="1">
            <a:spLocks noChangeArrowheads="1"/>
          </p:cNvSpPr>
          <p:nvPr/>
        </p:nvSpPr>
        <p:spPr bwMode="auto">
          <a:xfrm>
            <a:off x="525934" y="2253724"/>
            <a:ext cx="66247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De getallen moeten echt willekeurig gekozen worden.</a:t>
            </a:r>
          </a:p>
        </p:txBody>
      </p:sp>
      <p:sp>
        <p:nvSpPr>
          <p:cNvPr id="4" name="Tekstvak 3">
            <a:extLst>
              <a:ext uri="{FF2B5EF4-FFF2-40B4-BE49-F238E27FC236}">
                <a16:creationId xmlns:a16="http://schemas.microsoft.com/office/drawing/2014/main" id="{828C993B-979D-11BF-8A70-3F219E8BFFA1}"/>
              </a:ext>
            </a:extLst>
          </p:cNvPr>
          <p:cNvSpPr txBox="1">
            <a:spLocks noChangeArrowheads="1"/>
          </p:cNvSpPr>
          <p:nvPr/>
        </p:nvSpPr>
        <p:spPr bwMode="auto">
          <a:xfrm>
            <a:off x="527100" y="3084721"/>
            <a:ext cx="66247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Niet veilig tegen een </a:t>
            </a:r>
            <a:r>
              <a:rPr lang="nl-NL" altLang="nl-NL" baseline="0" err="1"/>
              <a:t>quantum</a:t>
            </a:r>
            <a:r>
              <a:rPr lang="nl-NL" altLang="nl-NL" baseline="0"/>
              <a:t> computer. </a:t>
            </a:r>
          </a:p>
          <a:p>
            <a:r>
              <a:rPr lang="nl-NL" altLang="nl-NL" baseline="0"/>
              <a:t>(Of een andere doorbraak.)</a:t>
            </a:r>
          </a:p>
        </p:txBody>
      </p:sp>
      <p:sp>
        <p:nvSpPr>
          <p:cNvPr id="5" name="Tekstvak 4">
            <a:extLst>
              <a:ext uri="{FF2B5EF4-FFF2-40B4-BE49-F238E27FC236}">
                <a16:creationId xmlns:a16="http://schemas.microsoft.com/office/drawing/2014/main" id="{4E272373-D5DA-2657-74C2-EF8456A87D51}"/>
              </a:ext>
            </a:extLst>
          </p:cNvPr>
          <p:cNvSpPr txBox="1">
            <a:spLocks noChangeArrowheads="1"/>
          </p:cNvSpPr>
          <p:nvPr/>
        </p:nvSpPr>
        <p:spPr bwMode="auto">
          <a:xfrm>
            <a:off x="525934" y="3941132"/>
            <a:ext cx="66247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Niet veilig als je priemgetal verkeerd gekozen is.</a:t>
            </a:r>
          </a:p>
        </p:txBody>
      </p:sp>
    </p:spTree>
    <p:extLst>
      <p:ext uri="{BB962C8B-B14F-4D97-AF65-F5344CB8AC3E}">
        <p14:creationId xmlns:p14="http://schemas.microsoft.com/office/powerpoint/2010/main" val="27287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92CBF30C-2E3D-4D2A-8C46-EA4703BFF185}"/>
              </a:ext>
            </a:extLst>
          </p:cNvPr>
          <p:cNvSpPr>
            <a:spLocks noGrp="1"/>
          </p:cNvSpPr>
          <p:nvPr>
            <p:ph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kstvak 7"/>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kern="1200" baseline="0">
                <a:solidFill>
                  <a:srgbClr val="EE7F00"/>
                </a:solidFill>
                <a:latin typeface="Arial"/>
                <a:ea typeface="ＭＳ Ｐゴシック" charset="0"/>
                <a:cs typeface="Arial"/>
              </a:rPr>
              <a:t>Sleutel en slot</a:t>
            </a:r>
            <a:endParaRPr lang="nl-NL" altLang="nl-NL" sz="3000" b="1" kern="1200">
              <a:solidFill>
                <a:srgbClr val="EE7F00"/>
              </a:solidFill>
              <a:latin typeface="Arial"/>
              <a:ea typeface="ＭＳ Ｐゴシック" charset="0"/>
              <a:cs typeface="Arial"/>
            </a:endParaRPr>
          </a:p>
        </p:txBody>
      </p:sp>
      <p:pic>
        <p:nvPicPr>
          <p:cNvPr id="3" name="Afbeelding 2">
            <a:extLst>
              <a:ext uri="{FF2B5EF4-FFF2-40B4-BE49-F238E27FC236}">
                <a16:creationId xmlns:a16="http://schemas.microsoft.com/office/drawing/2014/main" id="{45693A81-7B98-DCD9-663E-8D45BD433E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3851" y="1070409"/>
            <a:ext cx="4328589" cy="3257263"/>
          </a:xfrm>
          <a:prstGeom prst="rect">
            <a:avLst/>
          </a:prstGeom>
          <a:noFill/>
        </p:spPr>
      </p:pic>
      <p:sp>
        <p:nvSpPr>
          <p:cNvPr id="5" name="Tekstvak 11">
            <a:extLst>
              <a:ext uri="{FF2B5EF4-FFF2-40B4-BE49-F238E27FC236}">
                <a16:creationId xmlns:a16="http://schemas.microsoft.com/office/drawing/2014/main" id="{13567C0B-205A-484D-984B-093A8DA938FA}"/>
              </a:ext>
            </a:extLst>
          </p:cNvPr>
          <p:cNvSpPr txBox="1">
            <a:spLocks noChangeArrowheads="1"/>
          </p:cNvSpPr>
          <p:nvPr/>
        </p:nvSpPr>
        <p:spPr bwMode="auto">
          <a:xfrm>
            <a:off x="755576" y="1221600"/>
            <a:ext cx="3744416" cy="339447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Bef>
                <a:spcPct val="20000"/>
              </a:spcBef>
              <a:buFont typeface="Arial" panose="020B0604020202020204" pitchFamily="34" charset="0"/>
            </a:pPr>
            <a:r>
              <a:rPr lang="nl-NL" altLang="nl-NL" sz="1800" baseline="0">
                <a:solidFill>
                  <a:srgbClr val="444444"/>
                </a:solidFill>
                <a:latin typeface="Arial"/>
                <a:ea typeface="ＭＳ Ｐゴシック" charset="0"/>
                <a:cs typeface="Arial"/>
              </a:rPr>
              <a:t>Wanneer iemand je een geheime boodschap wil sturen zou diegene je een boodschap in een kistje met een slot kunnen sturen, een slot waarvan je beide een sleutel hebt.</a:t>
            </a:r>
          </a:p>
          <a:p>
            <a:pPr defTabSz="457200">
              <a:spcBef>
                <a:spcPct val="20000"/>
              </a:spcBef>
              <a:buFont typeface="Arial" panose="020B0604020202020204" pitchFamily="34" charset="0"/>
            </a:pPr>
            <a:endParaRPr lang="nl-NL" altLang="nl-NL" sz="1800" baseline="0">
              <a:solidFill>
                <a:srgbClr val="444444"/>
              </a:solidFill>
              <a:latin typeface="Arial"/>
              <a:ea typeface="ＭＳ Ｐゴシック" charset="0"/>
              <a:cs typeface="Arial"/>
            </a:endParaRPr>
          </a:p>
          <a:p>
            <a:pPr defTabSz="457200">
              <a:spcBef>
                <a:spcPct val="20000"/>
              </a:spcBef>
              <a:buFont typeface="Arial" panose="020B0604020202020204" pitchFamily="34" charset="0"/>
            </a:pPr>
            <a:r>
              <a:rPr lang="nl-NL" altLang="nl-NL" sz="1800" baseline="0">
                <a:solidFill>
                  <a:srgbClr val="444444"/>
                </a:solidFill>
                <a:latin typeface="Arial"/>
                <a:ea typeface="ＭＳ Ｐゴシック" charset="0"/>
                <a:cs typeface="Arial"/>
              </a:rPr>
              <a:t>Als je met een boel mensen boodschappen uitwisselt, krijg je dit:</a:t>
            </a:r>
          </a:p>
        </p:txBody>
      </p:sp>
      <p:sp>
        <p:nvSpPr>
          <p:cNvPr id="13314" name="Tijdelijke aanduiding voor dianummer 3"/>
          <p:cNvSpPr>
            <a:spLocks noGrp="1"/>
          </p:cNvSpPr>
          <p:nvPr>
            <p:ph type="sldNum" sz="quarter" idx="10"/>
          </p:nvPr>
        </p:nvSpPr>
        <p:spPr bwMode="auto">
          <a:xfrm>
            <a:off x="8604250" y="4767263"/>
            <a:ext cx="328613" cy="27463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a:spcAft>
                <a:spcPts val="600"/>
              </a:spcAft>
              <a:defRPr/>
            </a:pPr>
            <a:fld id="{00F84AA0-6B96-4B38-9267-48ED1DD23BDD}" type="slidenum">
              <a:rPr lang="nl-NL" altLang="nl-NL" sz="1000" kern="1200" baseline="0">
                <a:solidFill>
                  <a:srgbClr val="898989"/>
                </a:solidFill>
                <a:latin typeface="Arial" panose="020B0604020202020204" pitchFamily="34" charset="0"/>
                <a:ea typeface="ＭＳ Ｐゴシック" panose="020B0600070205080204" pitchFamily="34" charset="-128"/>
                <a:cs typeface="+mn-cs"/>
              </a:rPr>
              <a:pPr>
                <a:spcAft>
                  <a:spcPts val="600"/>
                </a:spcAft>
                <a:defRPr/>
              </a:pPr>
              <a:t>3</a:t>
            </a:fld>
            <a:endParaRPr lang="nl-NL" altLang="nl-NL" sz="1000" kern="1200" baseline="0">
              <a:solidFill>
                <a:srgbClr val="898989"/>
              </a:solidFill>
              <a:latin typeface="Arial" panose="020B0604020202020204" pitchFamily="34" charset="0"/>
              <a:ea typeface="ＭＳ Ｐゴシック" panose="020B0600070205080204" pitchFamily="34" charset="-128"/>
              <a:cs typeface="+mn-cs"/>
            </a:endParaRPr>
          </a:p>
        </p:txBody>
      </p:sp>
      <p:sp>
        <p:nvSpPr>
          <p:cNvPr id="13325" name="Date Placeholder 5">
            <a:extLst>
              <a:ext uri="{FF2B5EF4-FFF2-40B4-BE49-F238E27FC236}">
                <a16:creationId xmlns:a16="http://schemas.microsoft.com/office/drawing/2014/main" id="{F07363A1-3792-3FAA-3C75-00AC9C1D6CED}"/>
              </a:ext>
            </a:extLst>
          </p:cNvPr>
          <p:cNvSpPr>
            <a:spLocks noGrp="1"/>
          </p:cNvSpPr>
          <p:nvPr>
            <p:ph type="dt" sz="half" idx="11"/>
          </p:nvPr>
        </p:nvSpPr>
        <p:spPr>
          <a:xfrm>
            <a:off x="755650" y="4767263"/>
            <a:ext cx="576263" cy="274637"/>
          </a:xfrm>
        </p:spPr>
        <p:txBody>
          <a:bodyPr/>
          <a:lstStyle/>
          <a:p>
            <a:pPr>
              <a:spcAft>
                <a:spcPts val="600"/>
              </a:spcAft>
              <a:defRPr/>
            </a:pPr>
            <a:fld id="{A1C0EE4D-2DD9-4D6C-8313-4474444D0AC8}" type="datetime1">
              <a:rPr lang="nl-NL" altLang="nl-NL"/>
              <a:pPr>
                <a:spcAft>
                  <a:spcPts val="600"/>
                </a:spcAft>
                <a:defRPr/>
              </a:pPr>
              <a:t>30-11-2023</a:t>
            </a:fld>
            <a:endParaRPr lang="nl-NL" altLang="nl-NL"/>
          </a:p>
        </p:txBody>
      </p:sp>
      <p:sp>
        <p:nvSpPr>
          <p:cNvPr id="13326" name="Footer Placeholder 6">
            <a:extLst>
              <a:ext uri="{FF2B5EF4-FFF2-40B4-BE49-F238E27FC236}">
                <a16:creationId xmlns:a16="http://schemas.microsoft.com/office/drawing/2014/main" id="{263A7BB2-ADCF-D887-88E8-01235A1548D4}"/>
              </a:ext>
            </a:extLst>
          </p:cNvPr>
          <p:cNvSpPr>
            <a:spLocks noGrp="1"/>
          </p:cNvSpPr>
          <p:nvPr>
            <p:ph type="ftr" sz="quarter" idx="12"/>
          </p:nvPr>
        </p:nvSpPr>
        <p:spPr>
          <a:xfrm>
            <a:off x="1403350" y="4767263"/>
            <a:ext cx="2736850" cy="274637"/>
          </a:xfrm>
        </p:spPr>
        <p:txBody>
          <a:bodyPr/>
          <a:lstStyle/>
          <a:p>
            <a:pPr>
              <a:spcAft>
                <a:spcPts val="600"/>
              </a:spcAft>
              <a:defRPr/>
            </a:pPr>
            <a:r>
              <a:rPr lang="nl-NL"/>
              <a:t>Titel presentatie (via kop- en voettekst)</a:t>
            </a:r>
          </a:p>
        </p:txBody>
      </p:sp>
    </p:spTree>
    <p:extLst>
      <p:ext uri="{BB962C8B-B14F-4D97-AF65-F5344CB8AC3E}">
        <p14:creationId xmlns:p14="http://schemas.microsoft.com/office/powerpoint/2010/main" val="760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kstvak 7"/>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kern="1200" baseline="0">
                <a:solidFill>
                  <a:srgbClr val="EE7F00"/>
                </a:solidFill>
                <a:latin typeface="Arial"/>
                <a:ea typeface="ＭＳ Ｐゴシック" charset="0"/>
                <a:cs typeface="Arial"/>
              </a:rPr>
              <a:t>Sleutel en slot</a:t>
            </a:r>
            <a:endParaRPr lang="nl-NL" altLang="nl-NL" sz="3000" b="1" kern="1200">
              <a:solidFill>
                <a:srgbClr val="EE7F00"/>
              </a:solidFill>
              <a:latin typeface="Arial"/>
              <a:ea typeface="ＭＳ Ｐゴシック" charset="0"/>
              <a:cs typeface="Arial"/>
            </a:endParaRPr>
          </a:p>
        </p:txBody>
      </p:sp>
      <p:pic>
        <p:nvPicPr>
          <p:cNvPr id="4" name="Afbeelding 3" descr="Afbeelding met metaalgoed, slot&#10;&#10;Automatisch gegenereerde beschrijving">
            <a:extLst>
              <a:ext uri="{FF2B5EF4-FFF2-40B4-BE49-F238E27FC236}">
                <a16:creationId xmlns:a16="http://schemas.microsoft.com/office/drawing/2014/main" id="{9364B28C-D604-B8E7-F5CD-0C0515383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952" y="1221600"/>
            <a:ext cx="3394472" cy="3394472"/>
          </a:xfrm>
          <a:prstGeom prst="rect">
            <a:avLst/>
          </a:prstGeom>
          <a:noFill/>
        </p:spPr>
      </p:pic>
      <p:sp>
        <p:nvSpPr>
          <p:cNvPr id="5" name="Tekstvak 11">
            <a:extLst>
              <a:ext uri="{FF2B5EF4-FFF2-40B4-BE49-F238E27FC236}">
                <a16:creationId xmlns:a16="http://schemas.microsoft.com/office/drawing/2014/main" id="{13567C0B-205A-484D-984B-093A8DA938FA}"/>
              </a:ext>
            </a:extLst>
          </p:cNvPr>
          <p:cNvSpPr txBox="1">
            <a:spLocks noChangeArrowheads="1"/>
          </p:cNvSpPr>
          <p:nvPr/>
        </p:nvSpPr>
        <p:spPr bwMode="auto">
          <a:xfrm>
            <a:off x="755576" y="1221600"/>
            <a:ext cx="3744416" cy="339447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Bef>
                <a:spcPct val="20000"/>
              </a:spcBef>
              <a:buFont typeface="Arial" panose="020B0604020202020204" pitchFamily="34" charset="0"/>
            </a:pPr>
            <a:r>
              <a:rPr lang="nl-NL" altLang="nl-NL" sz="1800" baseline="0">
                <a:solidFill>
                  <a:srgbClr val="444444"/>
                </a:solidFill>
                <a:latin typeface="Arial"/>
                <a:ea typeface="ＭＳ Ｐゴシック" charset="0"/>
                <a:cs typeface="Arial"/>
              </a:rPr>
              <a:t>Maar als je een heleboel slotjes hebt waarop een en dezelfde sleutel past…</a:t>
            </a:r>
          </a:p>
          <a:p>
            <a:pPr defTabSz="457200">
              <a:spcBef>
                <a:spcPct val="20000"/>
              </a:spcBef>
              <a:buFont typeface="Arial" panose="020B0604020202020204" pitchFamily="34" charset="0"/>
            </a:pPr>
            <a:r>
              <a:rPr lang="nl-NL" altLang="nl-NL" sz="1800" baseline="0">
                <a:solidFill>
                  <a:srgbClr val="444444"/>
                </a:solidFill>
                <a:latin typeface="Arial"/>
                <a:ea typeface="ＭＳ Ｐゴシック" charset="0"/>
                <a:cs typeface="Arial"/>
              </a:rPr>
              <a:t>Dan kan iedereen een slotje opvragen en dat gebruiken om de geheime boodschap te versturen. </a:t>
            </a:r>
          </a:p>
          <a:p>
            <a:pPr defTabSz="457200">
              <a:spcBef>
                <a:spcPct val="20000"/>
              </a:spcBef>
              <a:buFont typeface="Arial" panose="020B0604020202020204" pitchFamily="34" charset="0"/>
            </a:pPr>
            <a:r>
              <a:rPr lang="nl-NL" altLang="nl-NL" sz="1800" baseline="0">
                <a:solidFill>
                  <a:srgbClr val="444444"/>
                </a:solidFill>
                <a:latin typeface="Arial"/>
                <a:ea typeface="ＭＳ Ｐゴシック" charset="0"/>
                <a:cs typeface="Arial"/>
              </a:rPr>
              <a:t>Niemand anders dan jij kan de kist met de boodschap openen en jij hebt maar 1 sleutel nodig.</a:t>
            </a:r>
          </a:p>
        </p:txBody>
      </p:sp>
      <p:sp>
        <p:nvSpPr>
          <p:cNvPr id="13314" name="Tijdelijke aanduiding voor dianummer 3"/>
          <p:cNvSpPr>
            <a:spLocks noGrp="1"/>
          </p:cNvSpPr>
          <p:nvPr>
            <p:ph type="sldNum" sz="quarter" idx="10"/>
          </p:nvPr>
        </p:nvSpPr>
        <p:spPr bwMode="auto">
          <a:xfrm>
            <a:off x="8604250" y="4767263"/>
            <a:ext cx="328613" cy="27463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a:spcAft>
                <a:spcPts val="600"/>
              </a:spcAft>
              <a:defRPr/>
            </a:pPr>
            <a:fld id="{00F84AA0-6B96-4B38-9267-48ED1DD23BDD}" type="slidenum">
              <a:rPr lang="nl-NL" altLang="nl-NL" sz="1000" kern="1200" baseline="0">
                <a:solidFill>
                  <a:srgbClr val="898989"/>
                </a:solidFill>
                <a:latin typeface="Arial" panose="020B0604020202020204" pitchFamily="34" charset="0"/>
                <a:ea typeface="ＭＳ Ｐゴシック" panose="020B0600070205080204" pitchFamily="34" charset="-128"/>
                <a:cs typeface="+mn-cs"/>
              </a:rPr>
              <a:pPr>
                <a:spcAft>
                  <a:spcPts val="600"/>
                </a:spcAft>
                <a:defRPr/>
              </a:pPr>
              <a:t>4</a:t>
            </a:fld>
            <a:endParaRPr lang="nl-NL" altLang="nl-NL" sz="1000" kern="1200" baseline="0">
              <a:solidFill>
                <a:srgbClr val="898989"/>
              </a:solidFill>
              <a:latin typeface="Arial" panose="020B0604020202020204" pitchFamily="34" charset="0"/>
              <a:ea typeface="ＭＳ Ｐゴシック" panose="020B0600070205080204" pitchFamily="34" charset="-128"/>
              <a:cs typeface="+mn-cs"/>
            </a:endParaRPr>
          </a:p>
        </p:txBody>
      </p:sp>
      <p:sp>
        <p:nvSpPr>
          <p:cNvPr id="13325" name="Date Placeholder 5">
            <a:extLst>
              <a:ext uri="{FF2B5EF4-FFF2-40B4-BE49-F238E27FC236}">
                <a16:creationId xmlns:a16="http://schemas.microsoft.com/office/drawing/2014/main" id="{F07363A1-3792-3FAA-3C75-00AC9C1D6CED}"/>
              </a:ext>
            </a:extLst>
          </p:cNvPr>
          <p:cNvSpPr>
            <a:spLocks noGrp="1"/>
          </p:cNvSpPr>
          <p:nvPr>
            <p:ph type="dt" sz="half" idx="11"/>
          </p:nvPr>
        </p:nvSpPr>
        <p:spPr>
          <a:xfrm>
            <a:off x="755650" y="4767263"/>
            <a:ext cx="576263" cy="274637"/>
          </a:xfrm>
        </p:spPr>
        <p:txBody>
          <a:bodyPr vert="horz" wrap="square" lIns="0" tIns="0" rIns="0" bIns="0" numCol="1" anchor="ctr" anchorCtr="0" compatLnSpc="1">
            <a:prstTxWarp prst="textNoShape">
              <a:avLst/>
            </a:prstTxWarp>
            <a:normAutofit/>
          </a:bodyPr>
          <a:lstStyle/>
          <a:p>
            <a:pPr>
              <a:spcAft>
                <a:spcPts val="600"/>
              </a:spcAft>
              <a:defRPr/>
            </a:pPr>
            <a:fld id="{A1C0EE4D-2DD9-4D6C-8313-4474444D0AC8}" type="datetime1">
              <a:rPr lang="nl-NL" altLang="nl-NL" kern="1200" baseline="0">
                <a:latin typeface="Arial" pitchFamily="34" charset="0"/>
                <a:ea typeface="ＭＳ Ｐゴシック" panose="020B0600070205080204" pitchFamily="34" charset="-128"/>
                <a:cs typeface="+mn-cs"/>
              </a:rPr>
              <a:pPr>
                <a:spcAft>
                  <a:spcPts val="600"/>
                </a:spcAft>
                <a:defRPr/>
              </a:pPr>
              <a:t>30-11-2023</a:t>
            </a:fld>
            <a:endParaRPr lang="nl-NL" altLang="nl-NL" kern="1200" baseline="0">
              <a:latin typeface="Arial" pitchFamily="34" charset="0"/>
              <a:ea typeface="ＭＳ Ｐゴシック" panose="020B0600070205080204" pitchFamily="34" charset="-128"/>
              <a:cs typeface="+mn-cs"/>
            </a:endParaRPr>
          </a:p>
        </p:txBody>
      </p:sp>
      <p:sp>
        <p:nvSpPr>
          <p:cNvPr id="13326" name="Footer Placeholder 6">
            <a:extLst>
              <a:ext uri="{FF2B5EF4-FFF2-40B4-BE49-F238E27FC236}">
                <a16:creationId xmlns:a16="http://schemas.microsoft.com/office/drawing/2014/main" id="{263A7BB2-ADCF-D887-88E8-01235A1548D4}"/>
              </a:ext>
            </a:extLst>
          </p:cNvPr>
          <p:cNvSpPr>
            <a:spLocks noGrp="1"/>
          </p:cNvSpPr>
          <p:nvPr>
            <p:ph type="ftr" sz="quarter" idx="12"/>
          </p:nvPr>
        </p:nvSpPr>
        <p:spPr>
          <a:xfrm>
            <a:off x="1403350" y="4767263"/>
            <a:ext cx="2736850" cy="274637"/>
          </a:xfrm>
        </p:spPr>
        <p:txBody>
          <a:bodyPr vert="horz" lIns="0" tIns="0" rIns="0" bIns="0" rtlCol="0" anchor="ctr">
            <a:normAutofit/>
          </a:bodyPr>
          <a:lstStyle/>
          <a:p>
            <a:pPr>
              <a:spcAft>
                <a:spcPts val="600"/>
              </a:spcAft>
              <a:defRPr/>
            </a:pPr>
            <a:r>
              <a:rPr lang="nl-NL" kern="1200" baseline="0">
                <a:latin typeface="Arial" charset="0"/>
                <a:ea typeface="ＭＳ Ｐゴシック" charset="0"/>
                <a:cs typeface="ＭＳ Ｐゴシック" charset="0"/>
              </a:rPr>
              <a:t>Titel presentatie (via kop- en voettekst)</a:t>
            </a:r>
          </a:p>
        </p:txBody>
      </p:sp>
    </p:spTree>
    <p:extLst>
      <p:ext uri="{BB962C8B-B14F-4D97-AF65-F5344CB8AC3E}">
        <p14:creationId xmlns:p14="http://schemas.microsoft.com/office/powerpoint/2010/main" val="278381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kstvak 7"/>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kern="1200" baseline="0">
                <a:solidFill>
                  <a:srgbClr val="EE7F00"/>
                </a:solidFill>
                <a:latin typeface="Arial"/>
                <a:ea typeface="ＭＳ Ｐゴシック" charset="0"/>
                <a:cs typeface="Arial"/>
              </a:rPr>
              <a:t>Sleutel en slot</a:t>
            </a:r>
            <a:endParaRPr lang="nl-NL" altLang="nl-NL" sz="3000" b="1" kern="1200">
              <a:solidFill>
                <a:srgbClr val="EE7F00"/>
              </a:solidFill>
              <a:latin typeface="Arial"/>
              <a:ea typeface="ＭＳ Ｐゴシック" charset="0"/>
              <a:cs typeface="Arial"/>
            </a:endParaRPr>
          </a:p>
        </p:txBody>
      </p:sp>
      <p:pic>
        <p:nvPicPr>
          <p:cNvPr id="4" name="Afbeelding 3" descr="Afbeelding met metaalgoed, slot&#10;&#10;Automatisch gegenereerde beschrijving">
            <a:extLst>
              <a:ext uri="{FF2B5EF4-FFF2-40B4-BE49-F238E27FC236}">
                <a16:creationId xmlns:a16="http://schemas.microsoft.com/office/drawing/2014/main" id="{9364B28C-D604-B8E7-F5CD-0C0515383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996" y="1221600"/>
            <a:ext cx="3394472" cy="3394472"/>
          </a:xfrm>
          <a:prstGeom prst="rect">
            <a:avLst/>
          </a:prstGeom>
          <a:noFill/>
        </p:spPr>
      </p:pic>
      <p:sp>
        <p:nvSpPr>
          <p:cNvPr id="5" name="Tekstvak 11">
            <a:extLst>
              <a:ext uri="{FF2B5EF4-FFF2-40B4-BE49-F238E27FC236}">
                <a16:creationId xmlns:a16="http://schemas.microsoft.com/office/drawing/2014/main" id="{13567C0B-205A-484D-984B-093A8DA938FA}"/>
              </a:ext>
            </a:extLst>
          </p:cNvPr>
          <p:cNvSpPr txBox="1">
            <a:spLocks noChangeArrowheads="1"/>
          </p:cNvSpPr>
          <p:nvPr/>
        </p:nvSpPr>
        <p:spPr bwMode="auto">
          <a:xfrm>
            <a:off x="755576" y="1221600"/>
            <a:ext cx="3744416" cy="339447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Bef>
                <a:spcPct val="20000"/>
              </a:spcBef>
              <a:buFont typeface="Arial" panose="020B0604020202020204" pitchFamily="34" charset="0"/>
            </a:pPr>
            <a:r>
              <a:rPr lang="nl-NL" altLang="nl-NL" sz="1800" baseline="0">
                <a:solidFill>
                  <a:srgbClr val="444444"/>
                </a:solidFill>
                <a:latin typeface="Arial"/>
                <a:ea typeface="ＭＳ Ｐゴシック" charset="0"/>
                <a:cs typeface="Arial"/>
              </a:rPr>
              <a:t>Dit is precies wat RSA voor je doet.</a:t>
            </a:r>
          </a:p>
          <a:p>
            <a:pPr defTabSz="457200">
              <a:spcBef>
                <a:spcPct val="20000"/>
              </a:spcBef>
              <a:buFont typeface="Arial" panose="020B0604020202020204" pitchFamily="34" charset="0"/>
            </a:pPr>
            <a:endParaRPr lang="nl-NL" altLang="nl-NL" sz="1800" baseline="0">
              <a:solidFill>
                <a:srgbClr val="444444"/>
              </a:solidFill>
              <a:latin typeface="Arial"/>
              <a:ea typeface="ＭＳ Ｐゴシック" charset="0"/>
              <a:cs typeface="Arial"/>
            </a:endParaRPr>
          </a:p>
          <a:p>
            <a:pPr defTabSz="457200">
              <a:spcBef>
                <a:spcPct val="20000"/>
              </a:spcBef>
              <a:buFont typeface="Arial" panose="020B0604020202020204" pitchFamily="34" charset="0"/>
            </a:pPr>
            <a:r>
              <a:rPr lang="nl-NL" altLang="nl-NL" sz="1800" baseline="0">
                <a:solidFill>
                  <a:srgbClr val="444444"/>
                </a:solidFill>
                <a:latin typeface="Arial"/>
                <a:ea typeface="ＭＳ Ｐゴシック" charset="0"/>
                <a:cs typeface="Arial"/>
              </a:rPr>
              <a:t>De slotjes zijn de PUBLIC KEY waarmee iedereen de boodschappen aan jou versleutelt</a:t>
            </a:r>
          </a:p>
          <a:p>
            <a:pPr defTabSz="457200">
              <a:spcBef>
                <a:spcPct val="20000"/>
              </a:spcBef>
              <a:buFont typeface="Arial" panose="020B0604020202020204" pitchFamily="34" charset="0"/>
            </a:pPr>
            <a:endParaRPr lang="nl-NL" altLang="nl-NL" sz="1800" baseline="0">
              <a:solidFill>
                <a:srgbClr val="444444"/>
              </a:solidFill>
              <a:latin typeface="Arial"/>
              <a:ea typeface="ＭＳ Ｐゴシック" charset="0"/>
              <a:cs typeface="Arial"/>
            </a:endParaRPr>
          </a:p>
          <a:p>
            <a:pPr defTabSz="457200">
              <a:spcBef>
                <a:spcPct val="20000"/>
              </a:spcBef>
              <a:buFont typeface="Arial" panose="020B0604020202020204" pitchFamily="34" charset="0"/>
            </a:pPr>
            <a:r>
              <a:rPr lang="nl-NL" altLang="nl-NL" sz="1800" baseline="0">
                <a:solidFill>
                  <a:srgbClr val="444444"/>
                </a:solidFill>
                <a:latin typeface="Arial"/>
                <a:ea typeface="ＭＳ Ｐゴシック" charset="0"/>
                <a:cs typeface="Arial"/>
              </a:rPr>
              <a:t>En jouw sleutel is de </a:t>
            </a:r>
          </a:p>
          <a:p>
            <a:pPr defTabSz="457200">
              <a:spcBef>
                <a:spcPct val="20000"/>
              </a:spcBef>
              <a:buFont typeface="Arial" panose="020B0604020202020204" pitchFamily="34" charset="0"/>
            </a:pPr>
            <a:r>
              <a:rPr lang="nl-NL" altLang="nl-NL" sz="1800" baseline="0">
                <a:solidFill>
                  <a:srgbClr val="444444"/>
                </a:solidFill>
                <a:latin typeface="Arial"/>
                <a:ea typeface="ＭＳ Ｐゴシック" charset="0"/>
                <a:cs typeface="Arial"/>
              </a:rPr>
              <a:t>PRIVATE KEY waarmee je de boodschappen weer ontcijfert!</a:t>
            </a:r>
          </a:p>
        </p:txBody>
      </p:sp>
      <p:sp>
        <p:nvSpPr>
          <p:cNvPr id="13314" name="Tijdelijke aanduiding voor dianummer 3"/>
          <p:cNvSpPr>
            <a:spLocks noGrp="1"/>
          </p:cNvSpPr>
          <p:nvPr>
            <p:ph type="sldNum" sz="quarter" idx="10"/>
          </p:nvPr>
        </p:nvSpPr>
        <p:spPr bwMode="auto">
          <a:xfrm>
            <a:off x="8604250" y="4767263"/>
            <a:ext cx="328613" cy="27463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a:spcAft>
                <a:spcPts val="600"/>
              </a:spcAft>
              <a:defRPr/>
            </a:pPr>
            <a:fld id="{00F84AA0-6B96-4B38-9267-48ED1DD23BDD}" type="slidenum">
              <a:rPr lang="nl-NL" altLang="nl-NL" sz="1000" kern="1200" baseline="0">
                <a:solidFill>
                  <a:srgbClr val="898989"/>
                </a:solidFill>
                <a:latin typeface="Arial" panose="020B0604020202020204" pitchFamily="34" charset="0"/>
                <a:ea typeface="ＭＳ Ｐゴシック" panose="020B0600070205080204" pitchFamily="34" charset="-128"/>
                <a:cs typeface="+mn-cs"/>
              </a:rPr>
              <a:pPr>
                <a:spcAft>
                  <a:spcPts val="600"/>
                </a:spcAft>
                <a:defRPr/>
              </a:pPr>
              <a:t>5</a:t>
            </a:fld>
            <a:endParaRPr lang="nl-NL" altLang="nl-NL" sz="1000" kern="1200" baseline="0">
              <a:solidFill>
                <a:srgbClr val="898989"/>
              </a:solidFill>
              <a:latin typeface="Arial" panose="020B0604020202020204" pitchFamily="34" charset="0"/>
              <a:ea typeface="ＭＳ Ｐゴシック" panose="020B0600070205080204" pitchFamily="34" charset="-128"/>
              <a:cs typeface="+mn-cs"/>
            </a:endParaRPr>
          </a:p>
        </p:txBody>
      </p:sp>
      <p:sp>
        <p:nvSpPr>
          <p:cNvPr id="13325" name="Date Placeholder 5">
            <a:extLst>
              <a:ext uri="{FF2B5EF4-FFF2-40B4-BE49-F238E27FC236}">
                <a16:creationId xmlns:a16="http://schemas.microsoft.com/office/drawing/2014/main" id="{F07363A1-3792-3FAA-3C75-00AC9C1D6CED}"/>
              </a:ext>
            </a:extLst>
          </p:cNvPr>
          <p:cNvSpPr>
            <a:spLocks noGrp="1"/>
          </p:cNvSpPr>
          <p:nvPr>
            <p:ph type="dt" sz="half" idx="11"/>
          </p:nvPr>
        </p:nvSpPr>
        <p:spPr>
          <a:xfrm>
            <a:off x="755650" y="4767263"/>
            <a:ext cx="576263" cy="274637"/>
          </a:xfrm>
        </p:spPr>
        <p:txBody>
          <a:bodyPr vert="horz" wrap="square" lIns="0" tIns="0" rIns="0" bIns="0" numCol="1" anchor="ctr" anchorCtr="0" compatLnSpc="1">
            <a:prstTxWarp prst="textNoShape">
              <a:avLst/>
            </a:prstTxWarp>
            <a:normAutofit/>
          </a:bodyPr>
          <a:lstStyle/>
          <a:p>
            <a:pPr>
              <a:spcAft>
                <a:spcPts val="600"/>
              </a:spcAft>
              <a:defRPr/>
            </a:pPr>
            <a:fld id="{A1C0EE4D-2DD9-4D6C-8313-4474444D0AC8}" type="datetime1">
              <a:rPr lang="nl-NL" altLang="nl-NL" kern="1200" baseline="0">
                <a:latin typeface="Arial" pitchFamily="34" charset="0"/>
                <a:ea typeface="ＭＳ Ｐゴシック" panose="020B0600070205080204" pitchFamily="34" charset="-128"/>
                <a:cs typeface="+mn-cs"/>
              </a:rPr>
              <a:pPr>
                <a:spcAft>
                  <a:spcPts val="600"/>
                </a:spcAft>
                <a:defRPr/>
              </a:pPr>
              <a:t>30-11-2023</a:t>
            </a:fld>
            <a:endParaRPr lang="nl-NL" altLang="nl-NL" kern="1200" baseline="0">
              <a:latin typeface="Arial" pitchFamily="34" charset="0"/>
              <a:ea typeface="ＭＳ Ｐゴシック" panose="020B0600070205080204" pitchFamily="34" charset="-128"/>
              <a:cs typeface="+mn-cs"/>
            </a:endParaRPr>
          </a:p>
        </p:txBody>
      </p:sp>
      <p:sp>
        <p:nvSpPr>
          <p:cNvPr id="13326" name="Footer Placeholder 6">
            <a:extLst>
              <a:ext uri="{FF2B5EF4-FFF2-40B4-BE49-F238E27FC236}">
                <a16:creationId xmlns:a16="http://schemas.microsoft.com/office/drawing/2014/main" id="{263A7BB2-ADCF-D887-88E8-01235A1548D4}"/>
              </a:ext>
            </a:extLst>
          </p:cNvPr>
          <p:cNvSpPr>
            <a:spLocks noGrp="1"/>
          </p:cNvSpPr>
          <p:nvPr>
            <p:ph type="ftr" sz="quarter" idx="12"/>
          </p:nvPr>
        </p:nvSpPr>
        <p:spPr>
          <a:xfrm>
            <a:off x="1403350" y="4767263"/>
            <a:ext cx="2736850" cy="274637"/>
          </a:xfrm>
        </p:spPr>
        <p:txBody>
          <a:bodyPr vert="horz" lIns="0" tIns="0" rIns="0" bIns="0" rtlCol="0" anchor="ctr">
            <a:normAutofit/>
          </a:bodyPr>
          <a:lstStyle/>
          <a:p>
            <a:pPr>
              <a:spcAft>
                <a:spcPts val="600"/>
              </a:spcAft>
              <a:defRPr/>
            </a:pPr>
            <a:r>
              <a:rPr lang="nl-NL" kern="1200" baseline="0">
                <a:latin typeface="Arial" charset="0"/>
                <a:ea typeface="ＭＳ Ｐゴシック" charset="0"/>
                <a:cs typeface="ＭＳ Ｐゴシック" charset="0"/>
              </a:rPr>
              <a:t>Titel presentatie (via kop- en voettekst)</a:t>
            </a:r>
          </a:p>
        </p:txBody>
      </p:sp>
    </p:spTree>
    <p:extLst>
      <p:ext uri="{BB962C8B-B14F-4D97-AF65-F5344CB8AC3E}">
        <p14:creationId xmlns:p14="http://schemas.microsoft.com/office/powerpoint/2010/main" val="339535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6</a:t>
            </a:fld>
            <a:endParaRPr lang="nl-NL" altLang="nl-NL" sz="1000" baseline="0">
              <a:solidFill>
                <a:srgbClr val="898989"/>
              </a:solidFill>
            </a:endParaRPr>
          </a:p>
        </p:txBody>
      </p:sp>
      <p:sp>
        <p:nvSpPr>
          <p:cNvPr id="5" name="Tekstvak 11">
            <a:extLst>
              <a:ext uri="{FF2B5EF4-FFF2-40B4-BE49-F238E27FC236}">
                <a16:creationId xmlns:a16="http://schemas.microsoft.com/office/drawing/2014/main" id="{13567C0B-205A-484D-984B-093A8DA938FA}"/>
              </a:ext>
            </a:extLst>
          </p:cNvPr>
          <p:cNvSpPr txBox="1">
            <a:spLocks noChangeArrowheads="1"/>
          </p:cNvSpPr>
          <p:nvPr/>
        </p:nvSpPr>
        <p:spPr bwMode="auto">
          <a:xfrm>
            <a:off x="742960" y="1284449"/>
            <a:ext cx="7103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Personen A en B willen berichten uitwisselen</a:t>
            </a:r>
          </a:p>
        </p:txBody>
      </p:sp>
      <p:sp>
        <p:nvSpPr>
          <p:cNvPr id="6" name="Tekstvak 11">
            <a:extLst>
              <a:ext uri="{FF2B5EF4-FFF2-40B4-BE49-F238E27FC236}">
                <a16:creationId xmlns:a16="http://schemas.microsoft.com/office/drawing/2014/main" id="{A458242E-D0F0-4C4F-A8F4-D06A55DDAD7E}"/>
              </a:ext>
            </a:extLst>
          </p:cNvPr>
          <p:cNvSpPr txBox="1">
            <a:spLocks noChangeArrowheads="1"/>
          </p:cNvSpPr>
          <p:nvPr/>
        </p:nvSpPr>
        <p:spPr bwMode="auto">
          <a:xfrm>
            <a:off x="4572000" y="1746114"/>
            <a:ext cx="8881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Bob</a:t>
            </a:r>
          </a:p>
        </p:txBody>
      </p:sp>
      <p:sp>
        <p:nvSpPr>
          <p:cNvPr id="2" name="Tekstvak 7">
            <a:extLst>
              <a:ext uri="{FF2B5EF4-FFF2-40B4-BE49-F238E27FC236}">
                <a16:creationId xmlns:a16="http://schemas.microsoft.com/office/drawing/2014/main" id="{66D0CF7C-6DC7-8137-562C-38B614E8E04A}"/>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De praktijk</a:t>
            </a:r>
            <a:endParaRPr lang="nl-NL" altLang="nl-NL" sz="3000" b="1" kern="1200">
              <a:solidFill>
                <a:srgbClr val="EE7F00"/>
              </a:solidFill>
              <a:latin typeface="Arial"/>
              <a:ea typeface="ＭＳ Ｐゴシック" charset="0"/>
              <a:cs typeface="Arial"/>
            </a:endParaRPr>
          </a:p>
        </p:txBody>
      </p:sp>
      <p:sp>
        <p:nvSpPr>
          <p:cNvPr id="8" name="Tekstvak 11">
            <a:extLst>
              <a:ext uri="{FF2B5EF4-FFF2-40B4-BE49-F238E27FC236}">
                <a16:creationId xmlns:a16="http://schemas.microsoft.com/office/drawing/2014/main" id="{7D446F01-BF4A-B0E5-F191-CE269561E8E0}"/>
              </a:ext>
            </a:extLst>
          </p:cNvPr>
          <p:cNvSpPr txBox="1">
            <a:spLocks noChangeArrowheads="1"/>
          </p:cNvSpPr>
          <p:nvPr/>
        </p:nvSpPr>
        <p:spPr bwMode="auto">
          <a:xfrm>
            <a:off x="755626" y="1736502"/>
            <a:ext cx="9613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Alice</a:t>
            </a:r>
          </a:p>
        </p:txBody>
      </p:sp>
      <p:pic>
        <p:nvPicPr>
          <p:cNvPr id="10" name="Afbeelding 9" descr="Afbeelding met persoon, gestreept&#10;&#10;Automatisch gegenereerde beschrijving">
            <a:extLst>
              <a:ext uri="{FF2B5EF4-FFF2-40B4-BE49-F238E27FC236}">
                <a16:creationId xmlns:a16="http://schemas.microsoft.com/office/drawing/2014/main" id="{45F4B44F-E72B-A483-B728-159D9F59D8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873" y="2207779"/>
            <a:ext cx="1927366" cy="2569097"/>
          </a:xfrm>
          <a:prstGeom prst="rect">
            <a:avLst/>
          </a:prstGeom>
        </p:spPr>
      </p:pic>
      <p:pic>
        <p:nvPicPr>
          <p:cNvPr id="12" name="Afbeelding 11" descr="Afbeelding met persoon, gebouw, buiten&#10;&#10;Automatisch gegenereerde beschrijving">
            <a:extLst>
              <a:ext uri="{FF2B5EF4-FFF2-40B4-BE49-F238E27FC236}">
                <a16:creationId xmlns:a16="http://schemas.microsoft.com/office/drawing/2014/main" id="{CCF463D2-DED6-B382-4DFE-EEA8F651C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2163351"/>
            <a:ext cx="3742992" cy="2492058"/>
          </a:xfrm>
          <a:prstGeom prst="rect">
            <a:avLst/>
          </a:prstGeom>
        </p:spPr>
      </p:pic>
      <p:pic>
        <p:nvPicPr>
          <p:cNvPr id="14" name="Afbeelding 13">
            <a:extLst>
              <a:ext uri="{FF2B5EF4-FFF2-40B4-BE49-F238E27FC236}">
                <a16:creationId xmlns:a16="http://schemas.microsoft.com/office/drawing/2014/main" id="{13308F7F-3E94-7D32-6D86-93A2C6AD0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873" y="2163351"/>
            <a:ext cx="2438732" cy="1848559"/>
          </a:xfrm>
          <a:prstGeom prst="rect">
            <a:avLst/>
          </a:prstGeom>
        </p:spPr>
      </p:pic>
      <p:pic>
        <p:nvPicPr>
          <p:cNvPr id="16" name="Afbeelding 15" descr="Afbeelding met speelgoed, pop, illustratie, automaat&#10;&#10;Automatisch gegenereerde beschrijving">
            <a:extLst>
              <a:ext uri="{FF2B5EF4-FFF2-40B4-BE49-F238E27FC236}">
                <a16:creationId xmlns:a16="http://schemas.microsoft.com/office/drawing/2014/main" id="{E6D49670-EB73-D72A-8DA4-6352399A45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8073" y="1999973"/>
            <a:ext cx="1617989" cy="2452265"/>
          </a:xfrm>
          <a:prstGeom prst="rect">
            <a:avLst/>
          </a:prstGeom>
        </p:spPr>
      </p:pic>
    </p:spTree>
    <p:extLst>
      <p:ext uri="{BB962C8B-B14F-4D97-AF65-F5344CB8AC3E}">
        <p14:creationId xmlns:p14="http://schemas.microsoft.com/office/powerpoint/2010/main" val="369039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7</a:t>
            </a:fld>
            <a:endParaRPr lang="nl-NL" altLang="nl-NL" sz="1000" baseline="0">
              <a:solidFill>
                <a:srgbClr val="898989"/>
              </a:solidFill>
            </a:endParaRPr>
          </a:p>
        </p:txBody>
      </p:sp>
      <p:sp>
        <p:nvSpPr>
          <p:cNvPr id="6" name="Tekstvak 11">
            <a:extLst>
              <a:ext uri="{FF2B5EF4-FFF2-40B4-BE49-F238E27FC236}">
                <a16:creationId xmlns:a16="http://schemas.microsoft.com/office/drawing/2014/main" id="{A458242E-D0F0-4C4F-A8F4-D06A55DDAD7E}"/>
              </a:ext>
            </a:extLst>
          </p:cNvPr>
          <p:cNvSpPr txBox="1">
            <a:spLocks noChangeArrowheads="1"/>
          </p:cNvSpPr>
          <p:nvPr/>
        </p:nvSpPr>
        <p:spPr bwMode="auto">
          <a:xfrm>
            <a:off x="4631711" y="1027120"/>
            <a:ext cx="8881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Bob</a:t>
            </a:r>
          </a:p>
        </p:txBody>
      </p:sp>
      <p:sp>
        <p:nvSpPr>
          <p:cNvPr id="2" name="Tekstvak 7">
            <a:extLst>
              <a:ext uri="{FF2B5EF4-FFF2-40B4-BE49-F238E27FC236}">
                <a16:creationId xmlns:a16="http://schemas.microsoft.com/office/drawing/2014/main" id="{66D0CF7C-6DC7-8137-562C-38B614E8E04A}"/>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De praktijk…</a:t>
            </a:r>
            <a:endParaRPr lang="nl-NL" altLang="nl-NL" sz="3000" b="1" kern="1200">
              <a:solidFill>
                <a:srgbClr val="EE7F00"/>
              </a:solidFill>
              <a:latin typeface="Arial"/>
              <a:ea typeface="ＭＳ Ｐゴシック" charset="0"/>
              <a:cs typeface="Arial"/>
            </a:endParaRPr>
          </a:p>
        </p:txBody>
      </p:sp>
      <p:sp>
        <p:nvSpPr>
          <p:cNvPr id="8" name="Tekstvak 11">
            <a:extLst>
              <a:ext uri="{FF2B5EF4-FFF2-40B4-BE49-F238E27FC236}">
                <a16:creationId xmlns:a16="http://schemas.microsoft.com/office/drawing/2014/main" id="{7D446F01-BF4A-B0E5-F191-CE269561E8E0}"/>
              </a:ext>
            </a:extLst>
          </p:cNvPr>
          <p:cNvSpPr txBox="1">
            <a:spLocks noChangeArrowheads="1"/>
          </p:cNvSpPr>
          <p:nvPr/>
        </p:nvSpPr>
        <p:spPr bwMode="auto">
          <a:xfrm>
            <a:off x="815337" y="1017508"/>
            <a:ext cx="9613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Alice</a:t>
            </a:r>
          </a:p>
        </p:txBody>
      </p:sp>
      <p:pic>
        <p:nvPicPr>
          <p:cNvPr id="14" name="Afbeelding 13">
            <a:extLst>
              <a:ext uri="{FF2B5EF4-FFF2-40B4-BE49-F238E27FC236}">
                <a16:creationId xmlns:a16="http://schemas.microsoft.com/office/drawing/2014/main" id="{13308F7F-3E94-7D32-6D86-93A2C6AD0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1444357"/>
            <a:ext cx="2438732" cy="1848559"/>
          </a:xfrm>
          <a:prstGeom prst="rect">
            <a:avLst/>
          </a:prstGeom>
        </p:spPr>
      </p:pic>
      <p:pic>
        <p:nvPicPr>
          <p:cNvPr id="16" name="Afbeelding 15" descr="Afbeelding met speelgoed, pop, illustratie, automaat&#10;&#10;Automatisch gegenereerde beschrijving">
            <a:extLst>
              <a:ext uri="{FF2B5EF4-FFF2-40B4-BE49-F238E27FC236}">
                <a16:creationId xmlns:a16="http://schemas.microsoft.com/office/drawing/2014/main" id="{E6D49670-EB73-D72A-8DA4-6352399A4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7784" y="1280979"/>
            <a:ext cx="1617989" cy="2452265"/>
          </a:xfrm>
          <a:prstGeom prst="rect">
            <a:avLst/>
          </a:prstGeom>
        </p:spPr>
      </p:pic>
      <p:pic>
        <p:nvPicPr>
          <p:cNvPr id="4" name="Afbeelding 3">
            <a:extLst>
              <a:ext uri="{FF2B5EF4-FFF2-40B4-BE49-F238E27FC236}">
                <a16:creationId xmlns:a16="http://schemas.microsoft.com/office/drawing/2014/main" id="{2C3D8F17-3B14-72D0-4C44-A1DFAC2EDD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4219" y="2963169"/>
            <a:ext cx="1286662" cy="1383093"/>
          </a:xfrm>
          <a:prstGeom prst="rect">
            <a:avLst/>
          </a:prstGeom>
        </p:spPr>
      </p:pic>
      <p:sp>
        <p:nvSpPr>
          <p:cNvPr id="7" name="Tekstvak 11">
            <a:extLst>
              <a:ext uri="{FF2B5EF4-FFF2-40B4-BE49-F238E27FC236}">
                <a16:creationId xmlns:a16="http://schemas.microsoft.com/office/drawing/2014/main" id="{80F07D3D-BD58-4A1F-7B0E-3DA049A85A4B}"/>
              </a:ext>
            </a:extLst>
          </p:cNvPr>
          <p:cNvSpPr txBox="1">
            <a:spLocks noChangeArrowheads="1"/>
          </p:cNvSpPr>
          <p:nvPr/>
        </p:nvSpPr>
        <p:spPr bwMode="auto">
          <a:xfrm>
            <a:off x="815336" y="3895159"/>
            <a:ext cx="37566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Maar Eve luistert misschien ook mee?</a:t>
            </a:r>
          </a:p>
        </p:txBody>
      </p:sp>
    </p:spTree>
    <p:extLst>
      <p:ext uri="{BB962C8B-B14F-4D97-AF65-F5344CB8AC3E}">
        <p14:creationId xmlns:p14="http://schemas.microsoft.com/office/powerpoint/2010/main" val="31620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11857FDF-69E7-736C-AEB9-D4E36E029C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8606" y="3018427"/>
            <a:ext cx="3096344" cy="1688187"/>
          </a:xfrm>
          <a:prstGeom prst="rect">
            <a:avLst/>
          </a:prstGeom>
          <a:noFill/>
        </p:spPr>
      </p:pic>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8</a:t>
            </a:fld>
            <a:endParaRPr lang="nl-NL" altLang="nl-NL" sz="1000" baseline="0">
              <a:solidFill>
                <a:srgbClr val="898989"/>
              </a:solidFill>
            </a:endParaRPr>
          </a:p>
        </p:txBody>
      </p:sp>
      <p:sp>
        <p:nvSpPr>
          <p:cNvPr id="5" name="Tekstvak 11">
            <a:extLst>
              <a:ext uri="{FF2B5EF4-FFF2-40B4-BE49-F238E27FC236}">
                <a16:creationId xmlns:a16="http://schemas.microsoft.com/office/drawing/2014/main" id="{13567C0B-205A-484D-984B-093A8DA938FA}"/>
              </a:ext>
            </a:extLst>
          </p:cNvPr>
          <p:cNvSpPr txBox="1">
            <a:spLocks noChangeArrowheads="1"/>
          </p:cNvSpPr>
          <p:nvPr/>
        </p:nvSpPr>
        <p:spPr bwMode="auto">
          <a:xfrm>
            <a:off x="683639" y="1635646"/>
            <a:ext cx="447725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r>
              <a:rPr lang="nl-NL" altLang="nl-NL" baseline="0"/>
              <a:t>Gelukkig heeft Bob een sleutel en een slot klaargezet voor dit soort gevallen. Alice kan gewoon een slot, het publieke gedeelte van de sleutel, bij Bob opvragen en haar boodschap hiermee versleutelen.</a:t>
            </a:r>
          </a:p>
        </p:txBody>
      </p:sp>
      <p:pic>
        <p:nvPicPr>
          <p:cNvPr id="3" name="Afbeelding 2" descr="Afbeelding met speelgoed, pop, illustratie, automaat&#10;&#10;Automatisch gegenereerde beschrijving">
            <a:extLst>
              <a:ext uri="{FF2B5EF4-FFF2-40B4-BE49-F238E27FC236}">
                <a16:creationId xmlns:a16="http://schemas.microsoft.com/office/drawing/2014/main" id="{DC8E168F-B67E-7AF3-A38A-259E56F29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7784" y="1280979"/>
            <a:ext cx="1617989" cy="2452265"/>
          </a:xfrm>
          <a:prstGeom prst="rect">
            <a:avLst/>
          </a:prstGeom>
        </p:spPr>
      </p:pic>
      <p:sp>
        <p:nvSpPr>
          <p:cNvPr id="4" name="Tekstvak 7">
            <a:extLst>
              <a:ext uri="{FF2B5EF4-FFF2-40B4-BE49-F238E27FC236}">
                <a16:creationId xmlns:a16="http://schemas.microsoft.com/office/drawing/2014/main" id="{C8965204-FA68-D7D0-BA99-D41152D1CBFB}"/>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De praktijk…</a:t>
            </a:r>
            <a:endParaRPr lang="nl-NL" altLang="nl-NL" sz="3000" b="1" kern="1200">
              <a:solidFill>
                <a:srgbClr val="EE7F00"/>
              </a:solidFill>
              <a:latin typeface="Arial"/>
              <a:ea typeface="ＭＳ Ｐゴシック" charset="0"/>
              <a:cs typeface="Arial"/>
            </a:endParaRPr>
          </a:p>
        </p:txBody>
      </p:sp>
    </p:spTree>
    <p:extLst>
      <p:ext uri="{BB962C8B-B14F-4D97-AF65-F5344CB8AC3E}">
        <p14:creationId xmlns:p14="http://schemas.microsoft.com/office/powerpoint/2010/main" val="2690737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jdelijke aanduiding voor dianumm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fld id="{00F84AA0-6B96-4B38-9267-48ED1DD23BDD}" type="slidenum">
              <a:rPr lang="nl-NL" altLang="nl-NL" sz="1000" baseline="0" smtClean="0">
                <a:solidFill>
                  <a:srgbClr val="898989"/>
                </a:solidFill>
              </a:rPr>
              <a:pPr/>
              <a:t>9</a:t>
            </a:fld>
            <a:endParaRPr lang="nl-NL" altLang="nl-NL" sz="1000" baseline="0">
              <a:solidFill>
                <a:srgbClr val="898989"/>
              </a:solidFill>
            </a:endParaRPr>
          </a:p>
        </p:txBody>
      </p:sp>
      <p:pic>
        <p:nvPicPr>
          <p:cNvPr id="3" name="Afbeelding 2" descr="Afbeelding met speelgoed, pop, illustratie, automaat&#10;&#10;Automatisch gegenereerde beschrijving">
            <a:extLst>
              <a:ext uri="{FF2B5EF4-FFF2-40B4-BE49-F238E27FC236}">
                <a16:creationId xmlns:a16="http://schemas.microsoft.com/office/drawing/2014/main" id="{DC8E168F-B67E-7AF3-A38A-259E56F29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229" y="781384"/>
            <a:ext cx="1617989" cy="2452265"/>
          </a:xfrm>
          <a:prstGeom prst="rect">
            <a:avLst/>
          </a:prstGeom>
        </p:spPr>
      </p:pic>
      <p:sp>
        <p:nvSpPr>
          <p:cNvPr id="4" name="Tekstvak 7">
            <a:extLst>
              <a:ext uri="{FF2B5EF4-FFF2-40B4-BE49-F238E27FC236}">
                <a16:creationId xmlns:a16="http://schemas.microsoft.com/office/drawing/2014/main" id="{643C930E-833B-789E-3BD4-07F633DBEAF5}"/>
              </a:ext>
            </a:extLst>
          </p:cNvPr>
          <p:cNvSpPr txBox="1">
            <a:spLocks noChangeArrowheads="1"/>
          </p:cNvSpPr>
          <p:nvPr/>
        </p:nvSpPr>
        <p:spPr bwMode="auto">
          <a:xfrm>
            <a:off x="755576" y="483517"/>
            <a:ext cx="7776864" cy="5797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2400" baseline="-25000">
                <a:solidFill>
                  <a:schemeClr val="tx1"/>
                </a:solidFill>
                <a:latin typeface="Arial" panose="020B0604020202020204" pitchFamily="34" charset="0"/>
                <a:ea typeface="ＭＳ Ｐゴシック" panose="020B0600070205080204" pitchFamily="34" charset="-128"/>
              </a:defRPr>
            </a:lvl1pPr>
            <a:lvl2pPr marL="742950" indent="-285750">
              <a:defRPr sz="2400" baseline="-25000">
                <a:solidFill>
                  <a:schemeClr val="tx1"/>
                </a:solidFill>
                <a:latin typeface="Arial" panose="020B0604020202020204" pitchFamily="34" charset="0"/>
                <a:ea typeface="ＭＳ Ｐゴシック" panose="020B0600070205080204" pitchFamily="34" charset="-128"/>
              </a:defRPr>
            </a:lvl2pPr>
            <a:lvl3pPr marL="1143000" indent="-228600">
              <a:defRPr sz="2400" baseline="-25000">
                <a:solidFill>
                  <a:schemeClr val="tx1"/>
                </a:solidFill>
                <a:latin typeface="Arial" panose="020B0604020202020204" pitchFamily="34" charset="0"/>
                <a:ea typeface="ＭＳ Ｐゴシック" panose="020B0600070205080204" pitchFamily="34" charset="-128"/>
              </a:defRPr>
            </a:lvl3pPr>
            <a:lvl4pPr marL="1600200" indent="-228600">
              <a:defRPr sz="2400" baseline="-25000">
                <a:solidFill>
                  <a:schemeClr val="tx1"/>
                </a:solidFill>
                <a:latin typeface="Arial" panose="020B0604020202020204" pitchFamily="34" charset="0"/>
                <a:ea typeface="ＭＳ Ｐゴシック" panose="020B0600070205080204" pitchFamily="34" charset="-128"/>
              </a:defRPr>
            </a:lvl4pPr>
            <a:lvl5pPr marL="2057400" indent="-228600">
              <a:defRPr sz="2400" baseline="-25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Arial" panose="020B0604020202020204" pitchFamily="34" charset="0"/>
                <a:ea typeface="ＭＳ Ｐゴシック" panose="020B0600070205080204" pitchFamily="34" charset="-128"/>
              </a:defRPr>
            </a:lvl9pPr>
          </a:lstStyle>
          <a:p>
            <a:pPr defTabSz="457200">
              <a:spcAft>
                <a:spcPts val="600"/>
              </a:spcAft>
            </a:pPr>
            <a:r>
              <a:rPr lang="nl-NL" altLang="nl-NL" sz="3000" b="1" baseline="0">
                <a:solidFill>
                  <a:srgbClr val="EE7F00"/>
                </a:solidFill>
                <a:latin typeface="Arial"/>
                <a:ea typeface="ＭＳ Ｐゴシック" charset="0"/>
                <a:cs typeface="Arial"/>
              </a:rPr>
              <a:t>RSA. D</a:t>
            </a:r>
            <a:r>
              <a:rPr lang="nl-NL" altLang="nl-NL" sz="3200" b="1" baseline="0">
                <a:solidFill>
                  <a:srgbClr val="EE7F00"/>
                </a:solidFill>
                <a:cs typeface="Arial" panose="020B0604020202020204" pitchFamily="34" charset="0"/>
              </a:rPr>
              <a:t>e wiskunde komt te hulp</a:t>
            </a:r>
            <a:endParaRPr lang="nl-NL" altLang="nl-NL" sz="3000" b="1" kern="1200">
              <a:solidFill>
                <a:srgbClr val="EE7F00"/>
              </a:solidFill>
              <a:latin typeface="Arial"/>
              <a:ea typeface="ＭＳ Ｐゴシック" charset="0"/>
              <a:cs typeface="Arial"/>
            </a:endParaRPr>
          </a:p>
        </p:txBody>
      </p:sp>
      <p:sp>
        <p:nvSpPr>
          <p:cNvPr id="6" name="Tekstvak 5">
            <a:extLst>
              <a:ext uri="{FF2B5EF4-FFF2-40B4-BE49-F238E27FC236}">
                <a16:creationId xmlns:a16="http://schemas.microsoft.com/office/drawing/2014/main" id="{341A95E1-1D58-3BDA-3AFC-5D4FF58AF205}"/>
              </a:ext>
            </a:extLst>
          </p:cNvPr>
          <p:cNvSpPr txBox="1"/>
          <p:nvPr/>
        </p:nvSpPr>
        <p:spPr>
          <a:xfrm>
            <a:off x="755576" y="1284700"/>
            <a:ext cx="5760640" cy="3375283"/>
          </a:xfrm>
          <a:prstGeom prst="rect">
            <a:avLst/>
          </a:prstGeom>
          <a:noFill/>
        </p:spPr>
        <p:txBody>
          <a:bodyPr wrap="square" rtlCol="0">
            <a:spAutoFit/>
          </a:bodyPr>
          <a:lstStyle/>
          <a:p>
            <a:r>
              <a:rPr lang="nl-NL" sz="3200"/>
              <a:t>Bob heeft 2 verschillende priemgetallen gekozen, p en q.</a:t>
            </a:r>
          </a:p>
          <a:p>
            <a:r>
              <a:rPr lang="nl-NL" sz="3200"/>
              <a:t>Hij berekent het product p * q = N</a:t>
            </a:r>
          </a:p>
          <a:p>
            <a:endParaRPr lang="nl-NL" sz="3200"/>
          </a:p>
          <a:p>
            <a:r>
              <a:rPr lang="nl-NL" sz="3200"/>
              <a:t>Daarnaast berekent hij ook het product van de getallen (p – 1)  en (q – 1). </a:t>
            </a:r>
          </a:p>
          <a:p>
            <a:endParaRPr lang="nl-NL" sz="3200"/>
          </a:p>
          <a:p>
            <a:r>
              <a:rPr lang="nl-NL" sz="3200"/>
              <a:t>We noemen deze L(N) = (p – 1 )( q – 1 ), net als de priemgetallen p en q houdt Bob dit getal geheim</a:t>
            </a:r>
            <a:endParaRPr lang="LID4096" sz="3200"/>
          </a:p>
        </p:txBody>
      </p:sp>
    </p:spTree>
    <p:extLst>
      <p:ext uri="{BB962C8B-B14F-4D97-AF65-F5344CB8AC3E}">
        <p14:creationId xmlns:p14="http://schemas.microsoft.com/office/powerpoint/2010/main" val="3189422051"/>
      </p:ext>
    </p:extLst>
  </p:cSld>
  <p:clrMapOvr>
    <a:masterClrMapping/>
  </p:clrMapOvr>
</p:sld>
</file>

<file path=ppt/theme/theme1.xml><?xml version="1.0" encoding="utf-8"?>
<a:theme xmlns:a="http://schemas.openxmlformats.org/drawingml/2006/main" name="Aangepast ontwerp">
  <a:themeElements>
    <a:clrScheme name="Hanzehogeschool Groningen 1">
      <a:dk1>
        <a:sysClr val="windowText" lastClr="000000"/>
      </a:dk1>
      <a:lt1>
        <a:sysClr val="window" lastClr="FFFFFF"/>
      </a:lt1>
      <a:dk2>
        <a:srgbClr val="7F7F7F"/>
      </a:dk2>
      <a:lt2>
        <a:srgbClr val="EE7F00"/>
      </a:lt2>
      <a:accent1>
        <a:srgbClr val="333333"/>
      </a:accent1>
      <a:accent2>
        <a:srgbClr val="EE7F00"/>
      </a:accent2>
      <a:accent3>
        <a:srgbClr val="7F7F7F"/>
      </a:accent3>
      <a:accent4>
        <a:srgbClr val="2C0D15"/>
      </a:accent4>
      <a:accent5>
        <a:srgbClr val="7F7F7F"/>
      </a:accent5>
      <a:accent6>
        <a:srgbClr val="EE7F00"/>
      </a:accent6>
      <a:hlink>
        <a:srgbClr val="EE7F00"/>
      </a:hlink>
      <a:folHlink>
        <a:srgbClr val="33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Aangepast ontwerp">
  <a:themeElements>
    <a:clrScheme name="Hanzehogeschool Groningen 1">
      <a:dk1>
        <a:sysClr val="windowText" lastClr="000000"/>
      </a:dk1>
      <a:lt1>
        <a:sysClr val="window" lastClr="FFFFFF"/>
      </a:lt1>
      <a:dk2>
        <a:srgbClr val="7F7F7F"/>
      </a:dk2>
      <a:lt2>
        <a:srgbClr val="EE7F00"/>
      </a:lt2>
      <a:accent1>
        <a:srgbClr val="333333"/>
      </a:accent1>
      <a:accent2>
        <a:srgbClr val="EE7F00"/>
      </a:accent2>
      <a:accent3>
        <a:srgbClr val="7F7F7F"/>
      </a:accent3>
      <a:accent4>
        <a:srgbClr val="2C0D15"/>
      </a:accent4>
      <a:accent5>
        <a:srgbClr val="7F7F7F"/>
      </a:accent5>
      <a:accent6>
        <a:srgbClr val="EE7F00"/>
      </a:accent6>
      <a:hlink>
        <a:srgbClr val="EE7F00"/>
      </a:hlink>
      <a:folHlink>
        <a:srgbClr val="33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Aangepast ontwerp">
  <a:themeElements>
    <a:clrScheme name="Hanzehogeschool Groningen 1">
      <a:dk1>
        <a:sysClr val="windowText" lastClr="000000"/>
      </a:dk1>
      <a:lt1>
        <a:sysClr val="window" lastClr="FFFFFF"/>
      </a:lt1>
      <a:dk2>
        <a:srgbClr val="7F7F7F"/>
      </a:dk2>
      <a:lt2>
        <a:srgbClr val="EE7F00"/>
      </a:lt2>
      <a:accent1>
        <a:srgbClr val="333333"/>
      </a:accent1>
      <a:accent2>
        <a:srgbClr val="EE7F00"/>
      </a:accent2>
      <a:accent3>
        <a:srgbClr val="7F7F7F"/>
      </a:accent3>
      <a:accent4>
        <a:srgbClr val="2C0D15"/>
      </a:accent4>
      <a:accent5>
        <a:srgbClr val="7F7F7F"/>
      </a:accent5>
      <a:accent6>
        <a:srgbClr val="EE7F00"/>
      </a:accent6>
      <a:hlink>
        <a:srgbClr val="EE7F00"/>
      </a:hlink>
      <a:folHlink>
        <a:srgbClr val="33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Aangepast ontwerp">
  <a:themeElements>
    <a:clrScheme name="Hanzehogeschool Groningen 1">
      <a:dk1>
        <a:sysClr val="windowText" lastClr="000000"/>
      </a:dk1>
      <a:lt1>
        <a:sysClr val="window" lastClr="FFFFFF"/>
      </a:lt1>
      <a:dk2>
        <a:srgbClr val="7F7F7F"/>
      </a:dk2>
      <a:lt2>
        <a:srgbClr val="EE7F00"/>
      </a:lt2>
      <a:accent1>
        <a:srgbClr val="333333"/>
      </a:accent1>
      <a:accent2>
        <a:srgbClr val="EE7F00"/>
      </a:accent2>
      <a:accent3>
        <a:srgbClr val="7F7F7F"/>
      </a:accent3>
      <a:accent4>
        <a:srgbClr val="2C0D15"/>
      </a:accent4>
      <a:accent5>
        <a:srgbClr val="7F7F7F"/>
      </a:accent5>
      <a:accent6>
        <a:srgbClr val="EE7F00"/>
      </a:accent6>
      <a:hlink>
        <a:srgbClr val="EE7F00"/>
      </a:hlink>
      <a:folHlink>
        <a:srgbClr val="33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3A67D97A06FE34EAEC3144F8447271A" ma:contentTypeVersion="1" ma:contentTypeDescription="Create a new document." ma:contentTypeScope="" ma:versionID="524d6aa268fc7430e50439b6b7bd7120">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B7525D12-2E5F-4006-9675-62FC4431419B}">
  <ds:schemaRefs>
    <ds:schemaRef ds:uri="http://schemas.microsoft.com/office/2006/metadata/longProperties"/>
  </ds:schemaRefs>
</ds:datastoreItem>
</file>

<file path=customXml/itemProps2.xml><?xml version="1.0" encoding="utf-8"?>
<ds:datastoreItem xmlns:ds="http://schemas.openxmlformats.org/officeDocument/2006/customXml" ds:itemID="{9219A9B1-3CCD-4A2A-853E-0C7DC87675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D51225-D37F-47B6-AB79-A63D2C33893F}">
  <ds:schemaRefs>
    <ds:schemaRef ds:uri="http://purl.org/dc/elements/1.1/"/>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4862</TotalTime>
  <Words>1023</Words>
  <Application>Microsoft Office PowerPoint</Application>
  <PresentationFormat>Diavoorstelling (16:9)</PresentationFormat>
  <Paragraphs>169</Paragraphs>
  <Slides>21</Slides>
  <Notes>21</Notes>
  <HiddenSlides>0</HiddenSlides>
  <MMClips>0</MMClips>
  <ScaleCrop>false</ScaleCrop>
  <HeadingPairs>
    <vt:vector size="6" baseType="variant">
      <vt:variant>
        <vt:lpstr>Gebruikte lettertypen</vt:lpstr>
      </vt:variant>
      <vt:variant>
        <vt:i4>3</vt:i4>
      </vt:variant>
      <vt:variant>
        <vt:lpstr>Thema</vt:lpstr>
      </vt:variant>
      <vt:variant>
        <vt:i4>5</vt:i4>
      </vt:variant>
      <vt:variant>
        <vt:lpstr>Diatitels</vt:lpstr>
      </vt:variant>
      <vt:variant>
        <vt:i4>21</vt:i4>
      </vt:variant>
    </vt:vector>
  </HeadingPairs>
  <TitlesOfParts>
    <vt:vector size="29" baseType="lpstr">
      <vt:lpstr>Arial</vt:lpstr>
      <vt:lpstr>Calibri</vt:lpstr>
      <vt:lpstr>Cambria Math</vt:lpstr>
      <vt:lpstr>Aangepast ontwerp</vt:lpstr>
      <vt:lpstr>2_Aangepast ontwerp</vt:lpstr>
      <vt:lpstr>1_Aangepast ontwerp</vt:lpstr>
      <vt:lpstr>4_Aangepast ontwerp</vt:lpstr>
      <vt:lpstr>3_Aangepast ontwerp</vt:lpstr>
      <vt:lpstr>HBO-ICT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RCLM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presentatie Corporate NL</dc:title>
  <dc:creator>Ruben van der Made</dc:creator>
  <cp:lastModifiedBy>Hofwegen AMH van, Arnold</cp:lastModifiedBy>
  <cp:revision>391</cp:revision>
  <cp:lastPrinted>2016-09-30T08:30:00Z</cp:lastPrinted>
  <dcterms:created xsi:type="dcterms:W3CDTF">2008-01-28T12:56:33Z</dcterms:created>
  <dcterms:modified xsi:type="dcterms:W3CDTF">2023-11-30T12:23:04Z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Organisatieonderdeel">
    <vt:lpwstr>Corporate</vt:lpwstr>
  </property>
  <property fmtid="{D5CDD505-2E9C-101B-9397-08002B2CF9AE}" pid="4" name="TaxCatchAll">
    <vt:lpwstr>85;#Marketing and Communication|b136be3e-7b26-4d45-868e-3f5f05aa195b</vt:lpwstr>
  </property>
  <property fmtid="{D5CDD505-2E9C-101B-9397-08002B2CF9AE}" pid="5" name="HanzeNavigationTerm">
    <vt:lpwstr>85;#Marketing and Communication|b136be3e-7b26-4d45-868e-3f5f05aa195b</vt:lpwstr>
  </property>
</Properties>
</file>